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8" r:id="rId2"/>
    <p:sldId id="292" r:id="rId3"/>
    <p:sldId id="316" r:id="rId4"/>
    <p:sldId id="308" r:id="rId5"/>
    <p:sldId id="309" r:id="rId6"/>
    <p:sldId id="310" r:id="rId7"/>
    <p:sldId id="312" r:id="rId8"/>
    <p:sldId id="313" r:id="rId9"/>
    <p:sldId id="317" r:id="rId10"/>
    <p:sldId id="314" r:id="rId11"/>
    <p:sldId id="315" r:id="rId12"/>
    <p:sldId id="311" r:id="rId13"/>
    <p:sldId id="259" r:id="rId14"/>
    <p:sldId id="296" r:id="rId15"/>
    <p:sldId id="293" r:id="rId16"/>
    <p:sldId id="297" r:id="rId17"/>
    <p:sldId id="298" r:id="rId18"/>
    <p:sldId id="294" r:id="rId19"/>
    <p:sldId id="295" r:id="rId20"/>
    <p:sldId id="299" r:id="rId21"/>
    <p:sldId id="300" r:id="rId22"/>
    <p:sldId id="301" r:id="rId23"/>
    <p:sldId id="302" r:id="rId24"/>
    <p:sldId id="304" r:id="rId25"/>
    <p:sldId id="305" r:id="rId26"/>
    <p:sldId id="303" r:id="rId27"/>
    <p:sldId id="306" r:id="rId28"/>
    <p:sldId id="307" r:id="rId29"/>
    <p:sldId id="318" r:id="rId30"/>
    <p:sldId id="278" r:id="rId31"/>
  </p:sldIdLst>
  <p:sldSz cx="9144000" cy="5715000" type="screen16x10"/>
  <p:notesSz cx="6858000" cy="9686925"/>
  <p:embeddedFontLst>
    <p:embeddedFont>
      <p:font typeface="Calibri" panose="020F0502020204030204" pitchFamily="34" charset="0"/>
      <p:regular r:id="rId33"/>
      <p:bold r:id="rId34"/>
      <p:italic r:id="rId35"/>
      <p:boldItalic r:id="rId36"/>
    </p:embeddedFont>
    <p:embeddedFont>
      <p:font typeface="Garamond" panose="02020404030301010803" pitchFamily="18" charset="0"/>
      <p:regular r:id="rId37"/>
      <p:bold r:id="rId38"/>
      <p:italic r:id="rId39"/>
      <p:boldItalic r:id="rId40"/>
    </p:embeddedFont>
    <p:embeddedFont>
      <p:font typeface="Open Sans" panose="020B0606030504020204" pitchFamily="34" charset="0"/>
      <p:regular r:id="rId41"/>
      <p:bold r:id="rId42"/>
      <p:italic r:id="rId43"/>
      <p:boldItalic r:id="rId44"/>
    </p:embeddedFont>
    <p:embeddedFont>
      <p:font typeface="Open Sans Light" panose="020B0306030504020204" pitchFamily="34" charset="0"/>
      <p:regular r:id="rId45"/>
      <p:italic r:id="rId46"/>
    </p:embeddedFont>
    <p:embeddedFont>
      <p:font typeface="Roboto Condensed" panose="02000000000000000000" pitchFamily="2"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543">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h2s1BPLVYG1Bm1yVig2MPf/zgT8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BDE"/>
    <a:srgbClr val="78909C"/>
    <a:srgbClr val="00FA0C"/>
    <a:srgbClr val="FF5050"/>
    <a:srgbClr val="6A0A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4B75D1-ADC6-4FD5-8B65-CE59009E02C8}" v="109" dt="2023-12-08T00:35:22.3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08" autoAdjust="0"/>
    <p:restoredTop sz="82642" autoAdjust="0"/>
  </p:normalViewPr>
  <p:slideViewPr>
    <p:cSldViewPr snapToGrid="0">
      <p:cViewPr>
        <p:scale>
          <a:sx n="89" d="100"/>
          <a:sy n="89" d="100"/>
        </p:scale>
        <p:origin x="917" y="58"/>
      </p:cViewPr>
      <p:guideLst>
        <p:guide orient="horz" pos="180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543"/>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8" Type="http://customschemas.google.com/relationships/presentationmetadata" Target="meta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64"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2.fntdata"/><Relationship Id="rId6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Fitzgerald" userId="c8d14c48-1f5e-4902-a7d3-81bc92647940" providerId="ADAL" clId="{7A54BB2D-7223-47F7-B1B9-40575DC90AB3}"/>
    <pc:docChg chg="modSld sldOrd">
      <pc:chgData name="Michael Fitzgerald" userId="c8d14c48-1f5e-4902-a7d3-81bc92647940" providerId="ADAL" clId="{7A54BB2D-7223-47F7-B1B9-40575DC90AB3}" dt="2021-10-01T03:00:36.624" v="1"/>
      <pc:docMkLst>
        <pc:docMk/>
      </pc:docMkLst>
      <pc:sldChg chg="ord">
        <pc:chgData name="Michael Fitzgerald" userId="c8d14c48-1f5e-4902-a7d3-81bc92647940" providerId="ADAL" clId="{7A54BB2D-7223-47F7-B1B9-40575DC90AB3}" dt="2021-10-01T03:00:36.624" v="1"/>
        <pc:sldMkLst>
          <pc:docMk/>
          <pc:sldMk cId="4114152871" sldId="258"/>
        </pc:sldMkLst>
      </pc:sldChg>
    </pc:docChg>
  </pc:docChgLst>
  <pc:docChgLst>
    <pc:chgData name="Michael Fitzgerald" userId="c8d14c48-1f5e-4902-a7d3-81bc92647940" providerId="ADAL" clId="{372D4800-CE96-488E-B906-AD36385A1A1C}"/>
    <pc:docChg chg="undo redo custSel addSld delSld modSld sldOrd">
      <pc:chgData name="Michael Fitzgerald" userId="c8d14c48-1f5e-4902-a7d3-81bc92647940" providerId="ADAL" clId="{372D4800-CE96-488E-B906-AD36385A1A1C}" dt="2023-11-18T22:59:40.712" v="1880" actId="20577"/>
      <pc:docMkLst>
        <pc:docMk/>
      </pc:docMkLst>
      <pc:sldChg chg="del">
        <pc:chgData name="Michael Fitzgerald" userId="c8d14c48-1f5e-4902-a7d3-81bc92647940" providerId="ADAL" clId="{372D4800-CE96-488E-B906-AD36385A1A1C}" dt="2023-11-17T21:49:48.205" v="56" actId="47"/>
        <pc:sldMkLst>
          <pc:docMk/>
          <pc:sldMk cId="0" sldId="256"/>
        </pc:sldMkLst>
      </pc:sldChg>
      <pc:sldChg chg="del">
        <pc:chgData name="Michael Fitzgerald" userId="c8d14c48-1f5e-4902-a7d3-81bc92647940" providerId="ADAL" clId="{372D4800-CE96-488E-B906-AD36385A1A1C}" dt="2023-11-17T21:49:47.675" v="55" actId="47"/>
        <pc:sldMkLst>
          <pc:docMk/>
          <pc:sldMk cId="1345809372" sldId="257"/>
        </pc:sldMkLst>
      </pc:sldChg>
      <pc:sldChg chg="modSp mod">
        <pc:chgData name="Michael Fitzgerald" userId="c8d14c48-1f5e-4902-a7d3-81bc92647940" providerId="ADAL" clId="{372D4800-CE96-488E-B906-AD36385A1A1C}" dt="2023-11-17T21:49:39.647" v="54" actId="255"/>
        <pc:sldMkLst>
          <pc:docMk/>
          <pc:sldMk cId="4114152871" sldId="258"/>
        </pc:sldMkLst>
        <pc:spChg chg="mod">
          <ac:chgData name="Michael Fitzgerald" userId="c8d14c48-1f5e-4902-a7d3-81bc92647940" providerId="ADAL" clId="{372D4800-CE96-488E-B906-AD36385A1A1C}" dt="2023-11-17T21:49:39.647" v="54" actId="255"/>
          <ac:spMkLst>
            <pc:docMk/>
            <pc:sldMk cId="4114152871" sldId="258"/>
            <ac:spMk id="2" creationId="{5E257C5D-269A-43FE-B895-C42D14050A2A}"/>
          </ac:spMkLst>
        </pc:spChg>
        <pc:picChg chg="mod">
          <ac:chgData name="Michael Fitzgerald" userId="c8d14c48-1f5e-4902-a7d3-81bc92647940" providerId="ADAL" clId="{372D4800-CE96-488E-B906-AD36385A1A1C}" dt="2023-11-17T21:49:07.731" v="13" actId="1076"/>
          <ac:picMkLst>
            <pc:docMk/>
            <pc:sldMk cId="4114152871" sldId="258"/>
            <ac:picMk id="3" creationId="{62E1D853-6793-4D5F-8E77-706350CC5953}"/>
          </ac:picMkLst>
        </pc:picChg>
      </pc:sldChg>
      <pc:sldChg chg="modSp mod modNotesTx">
        <pc:chgData name="Michael Fitzgerald" userId="c8d14c48-1f5e-4902-a7d3-81bc92647940" providerId="ADAL" clId="{372D4800-CE96-488E-B906-AD36385A1A1C}" dt="2023-11-17T22:26:49.879" v="1288" actId="20577"/>
        <pc:sldMkLst>
          <pc:docMk/>
          <pc:sldMk cId="2220368571" sldId="259"/>
        </pc:sldMkLst>
        <pc:spChg chg="mod">
          <ac:chgData name="Michael Fitzgerald" userId="c8d14c48-1f5e-4902-a7d3-81bc92647940" providerId="ADAL" clId="{372D4800-CE96-488E-B906-AD36385A1A1C}" dt="2023-11-17T22:14:55.037" v="795" actId="20577"/>
          <ac:spMkLst>
            <pc:docMk/>
            <pc:sldMk cId="2220368571" sldId="259"/>
            <ac:spMk id="2" creationId="{27B7BD4D-633D-43AA-8BC9-2D501CB2A972}"/>
          </ac:spMkLst>
        </pc:spChg>
        <pc:spChg chg="mod">
          <ac:chgData name="Michael Fitzgerald" userId="c8d14c48-1f5e-4902-a7d3-81bc92647940" providerId="ADAL" clId="{372D4800-CE96-488E-B906-AD36385A1A1C}" dt="2023-11-17T22:16:26.352" v="992" actId="20577"/>
          <ac:spMkLst>
            <pc:docMk/>
            <pc:sldMk cId="2220368571" sldId="259"/>
            <ac:spMk id="3" creationId="{E2B33E4F-9B7B-43BC-A90B-FE618A056BDB}"/>
          </ac:spMkLst>
        </pc:spChg>
      </pc:sldChg>
      <pc:sldChg chg="modSp add mod ord">
        <pc:chgData name="Michael Fitzgerald" userId="c8d14c48-1f5e-4902-a7d3-81bc92647940" providerId="ADAL" clId="{372D4800-CE96-488E-B906-AD36385A1A1C}" dt="2023-11-17T21:53:18.263" v="309" actId="20577"/>
        <pc:sldMkLst>
          <pc:docMk/>
          <pc:sldMk cId="3130957581" sldId="292"/>
        </pc:sldMkLst>
        <pc:spChg chg="mod">
          <ac:chgData name="Michael Fitzgerald" userId="c8d14c48-1f5e-4902-a7d3-81bc92647940" providerId="ADAL" clId="{372D4800-CE96-488E-B906-AD36385A1A1C}" dt="2023-11-17T21:53:18.263" v="309" actId="20577"/>
          <ac:spMkLst>
            <pc:docMk/>
            <pc:sldMk cId="3130957581" sldId="292"/>
            <ac:spMk id="2" creationId="{27B7BD4D-633D-43AA-8BC9-2D501CB2A972}"/>
          </ac:spMkLst>
        </pc:spChg>
        <pc:spChg chg="mod">
          <ac:chgData name="Michael Fitzgerald" userId="c8d14c48-1f5e-4902-a7d3-81bc92647940" providerId="ADAL" clId="{372D4800-CE96-488E-B906-AD36385A1A1C}" dt="2023-11-17T21:51:46.663" v="122" actId="20577"/>
          <ac:spMkLst>
            <pc:docMk/>
            <pc:sldMk cId="3130957581" sldId="292"/>
            <ac:spMk id="3" creationId="{E2B33E4F-9B7B-43BC-A90B-FE618A056BDB}"/>
          </ac:spMkLst>
        </pc:spChg>
      </pc:sldChg>
      <pc:sldChg chg="add del">
        <pc:chgData name="Michael Fitzgerald" userId="c8d14c48-1f5e-4902-a7d3-81bc92647940" providerId="ADAL" clId="{372D4800-CE96-488E-B906-AD36385A1A1C}" dt="2023-11-17T21:51:09.052" v="111" actId="47"/>
        <pc:sldMkLst>
          <pc:docMk/>
          <pc:sldMk cId="1388422212" sldId="293"/>
        </pc:sldMkLst>
      </pc:sldChg>
      <pc:sldChg chg="modSp add mod">
        <pc:chgData name="Michael Fitzgerald" userId="c8d14c48-1f5e-4902-a7d3-81bc92647940" providerId="ADAL" clId="{372D4800-CE96-488E-B906-AD36385A1A1C}" dt="2023-11-17T22:36:49.850" v="1874" actId="20577"/>
        <pc:sldMkLst>
          <pc:docMk/>
          <pc:sldMk cId="2794234436" sldId="293"/>
        </pc:sldMkLst>
        <pc:spChg chg="mod">
          <ac:chgData name="Michael Fitzgerald" userId="c8d14c48-1f5e-4902-a7d3-81bc92647940" providerId="ADAL" clId="{372D4800-CE96-488E-B906-AD36385A1A1C}" dt="2023-11-17T22:36:49.850" v="1874" actId="20577"/>
          <ac:spMkLst>
            <pc:docMk/>
            <pc:sldMk cId="2794234436" sldId="293"/>
            <ac:spMk id="3" creationId="{E2B33E4F-9B7B-43BC-A90B-FE618A056BDB}"/>
          </ac:spMkLst>
        </pc:spChg>
      </pc:sldChg>
      <pc:sldChg chg="add del">
        <pc:chgData name="Michael Fitzgerald" userId="c8d14c48-1f5e-4902-a7d3-81bc92647940" providerId="ADAL" clId="{372D4800-CE96-488E-B906-AD36385A1A1C}" dt="2023-11-17T21:51:09.052" v="111" actId="47"/>
        <pc:sldMkLst>
          <pc:docMk/>
          <pc:sldMk cId="1949998937" sldId="294"/>
        </pc:sldMkLst>
      </pc:sldChg>
      <pc:sldChg chg="add">
        <pc:chgData name="Michael Fitzgerald" userId="c8d14c48-1f5e-4902-a7d3-81bc92647940" providerId="ADAL" clId="{372D4800-CE96-488E-B906-AD36385A1A1C}" dt="2023-11-17T21:51:25.349" v="115"/>
        <pc:sldMkLst>
          <pc:docMk/>
          <pc:sldMk cId="3693826722" sldId="294"/>
        </pc:sldMkLst>
      </pc:sldChg>
      <pc:sldChg chg="add del">
        <pc:chgData name="Michael Fitzgerald" userId="c8d14c48-1f5e-4902-a7d3-81bc92647940" providerId="ADAL" clId="{372D4800-CE96-488E-B906-AD36385A1A1C}" dt="2023-11-17T21:51:09.052" v="111" actId="47"/>
        <pc:sldMkLst>
          <pc:docMk/>
          <pc:sldMk cId="1567535885" sldId="295"/>
        </pc:sldMkLst>
      </pc:sldChg>
      <pc:sldChg chg="add">
        <pc:chgData name="Michael Fitzgerald" userId="c8d14c48-1f5e-4902-a7d3-81bc92647940" providerId="ADAL" clId="{372D4800-CE96-488E-B906-AD36385A1A1C}" dt="2023-11-17T21:51:25.507" v="116"/>
        <pc:sldMkLst>
          <pc:docMk/>
          <pc:sldMk cId="3224529081" sldId="295"/>
        </pc:sldMkLst>
      </pc:sldChg>
      <pc:sldChg chg="modSp add mod modNotesTx">
        <pc:chgData name="Michael Fitzgerald" userId="c8d14c48-1f5e-4902-a7d3-81bc92647940" providerId="ADAL" clId="{372D4800-CE96-488E-B906-AD36385A1A1C}" dt="2023-11-18T22:59:40.712" v="1880" actId="20577"/>
        <pc:sldMkLst>
          <pc:docMk/>
          <pc:sldMk cId="3943749002" sldId="296"/>
        </pc:sldMkLst>
        <pc:spChg chg="mod">
          <ac:chgData name="Michael Fitzgerald" userId="c8d14c48-1f5e-4902-a7d3-81bc92647940" providerId="ADAL" clId="{372D4800-CE96-488E-B906-AD36385A1A1C}" dt="2023-11-18T22:59:40.712" v="1880" actId="20577"/>
          <ac:spMkLst>
            <pc:docMk/>
            <pc:sldMk cId="3943749002" sldId="296"/>
            <ac:spMk id="2" creationId="{27B7BD4D-633D-43AA-8BC9-2D501CB2A972}"/>
          </ac:spMkLst>
        </pc:spChg>
        <pc:spChg chg="mod">
          <ac:chgData name="Michael Fitzgerald" userId="c8d14c48-1f5e-4902-a7d3-81bc92647940" providerId="ADAL" clId="{372D4800-CE96-488E-B906-AD36385A1A1C}" dt="2023-11-17T22:17:40.709" v="1055" actId="20577"/>
          <ac:spMkLst>
            <pc:docMk/>
            <pc:sldMk cId="3943749002" sldId="296"/>
            <ac:spMk id="3" creationId="{E2B33E4F-9B7B-43BC-A90B-FE618A056BDB}"/>
          </ac:spMkLst>
        </pc:spChg>
      </pc:sldChg>
      <pc:sldMasterChg chg="delSldLayout">
        <pc:chgData name="Michael Fitzgerald" userId="c8d14c48-1f5e-4902-a7d3-81bc92647940" providerId="ADAL" clId="{372D4800-CE96-488E-B906-AD36385A1A1C}" dt="2023-11-17T21:49:48.205" v="56" actId="47"/>
        <pc:sldMasterMkLst>
          <pc:docMk/>
          <pc:sldMasterMk cId="0" sldId="2147483648"/>
        </pc:sldMasterMkLst>
        <pc:sldLayoutChg chg="del">
          <pc:chgData name="Michael Fitzgerald" userId="c8d14c48-1f5e-4902-a7d3-81bc92647940" providerId="ADAL" clId="{372D4800-CE96-488E-B906-AD36385A1A1C}" dt="2023-11-17T21:49:48.205" v="56" actId="47"/>
          <pc:sldLayoutMkLst>
            <pc:docMk/>
            <pc:sldMasterMk cId="0" sldId="2147483648"/>
            <pc:sldLayoutMk cId="0" sldId="2147483649"/>
          </pc:sldLayoutMkLst>
        </pc:sldLayoutChg>
        <pc:sldLayoutChg chg="del">
          <pc:chgData name="Michael Fitzgerald" userId="c8d14c48-1f5e-4902-a7d3-81bc92647940" providerId="ADAL" clId="{372D4800-CE96-488E-B906-AD36385A1A1C}" dt="2023-11-17T21:49:47.675" v="55" actId="47"/>
          <pc:sldLayoutMkLst>
            <pc:docMk/>
            <pc:sldMasterMk cId="0" sldId="2147483648"/>
            <pc:sldLayoutMk cId="0" sldId="2147483657"/>
          </pc:sldLayoutMkLst>
        </pc:sldLayoutChg>
      </pc:sldMasterChg>
    </pc:docChg>
  </pc:docChgLst>
  <pc:docChgLst>
    <pc:chgData name="Michael Fitzgerald" userId="c8d14c48-1f5e-4902-a7d3-81bc92647940" providerId="ADAL" clId="{DE4B75D1-ADC6-4FD5-8B65-CE59009E02C8}"/>
    <pc:docChg chg="undo redo custSel addSld delSld modSld sldOrd">
      <pc:chgData name="Michael Fitzgerald" userId="c8d14c48-1f5e-4902-a7d3-81bc92647940" providerId="ADAL" clId="{DE4B75D1-ADC6-4FD5-8B65-CE59009E02C8}" dt="2023-12-08T00:35:22.306" v="16356" actId="20577"/>
      <pc:docMkLst>
        <pc:docMk/>
      </pc:docMkLst>
      <pc:sldChg chg="addSp modSp mod">
        <pc:chgData name="Michael Fitzgerald" userId="c8d14c48-1f5e-4902-a7d3-81bc92647940" providerId="ADAL" clId="{DE4B75D1-ADC6-4FD5-8B65-CE59009E02C8}" dt="2023-12-06T22:08:11.112" v="11557" actId="14100"/>
        <pc:sldMkLst>
          <pc:docMk/>
          <pc:sldMk cId="4114152871" sldId="258"/>
        </pc:sldMkLst>
        <pc:spChg chg="mod">
          <ac:chgData name="Michael Fitzgerald" userId="c8d14c48-1f5e-4902-a7d3-81bc92647940" providerId="ADAL" clId="{DE4B75D1-ADC6-4FD5-8B65-CE59009E02C8}" dt="2023-12-01T21:55:53.826" v="843" actId="20577"/>
          <ac:spMkLst>
            <pc:docMk/>
            <pc:sldMk cId="4114152871" sldId="258"/>
            <ac:spMk id="2" creationId="{5E257C5D-269A-43FE-B895-C42D14050A2A}"/>
          </ac:spMkLst>
        </pc:spChg>
        <pc:picChg chg="add mod">
          <ac:chgData name="Michael Fitzgerald" userId="c8d14c48-1f5e-4902-a7d3-81bc92647940" providerId="ADAL" clId="{DE4B75D1-ADC6-4FD5-8B65-CE59009E02C8}" dt="2023-12-06T22:08:11.112" v="11557" actId="14100"/>
          <ac:picMkLst>
            <pc:docMk/>
            <pc:sldMk cId="4114152871" sldId="258"/>
            <ac:picMk id="4" creationId="{564B461F-324E-41FD-6812-3660DA460FF0}"/>
          </ac:picMkLst>
        </pc:picChg>
      </pc:sldChg>
      <pc:sldChg chg="addSp modSp add del mod modNotesTx">
        <pc:chgData name="Michael Fitzgerald" userId="c8d14c48-1f5e-4902-a7d3-81bc92647940" providerId="ADAL" clId="{DE4B75D1-ADC6-4FD5-8B65-CE59009E02C8}" dt="2023-12-07T05:04:07.450" v="15398" actId="20577"/>
        <pc:sldMkLst>
          <pc:docMk/>
          <pc:sldMk cId="2220368571" sldId="259"/>
        </pc:sldMkLst>
        <pc:spChg chg="mod">
          <ac:chgData name="Michael Fitzgerald" userId="c8d14c48-1f5e-4902-a7d3-81bc92647940" providerId="ADAL" clId="{DE4B75D1-ADC6-4FD5-8B65-CE59009E02C8}" dt="2023-11-30T03:28:58.622" v="87" actId="20577"/>
          <ac:spMkLst>
            <pc:docMk/>
            <pc:sldMk cId="2220368571" sldId="259"/>
            <ac:spMk id="2" creationId="{27B7BD4D-633D-43AA-8BC9-2D501CB2A972}"/>
          </ac:spMkLst>
        </pc:spChg>
        <pc:spChg chg="mod">
          <ac:chgData name="Michael Fitzgerald" userId="c8d14c48-1f5e-4902-a7d3-81bc92647940" providerId="ADAL" clId="{DE4B75D1-ADC6-4FD5-8B65-CE59009E02C8}" dt="2023-12-01T21:49:36.089" v="778" actId="20577"/>
          <ac:spMkLst>
            <pc:docMk/>
            <pc:sldMk cId="2220368571" sldId="259"/>
            <ac:spMk id="3" creationId="{E2B33E4F-9B7B-43BC-A90B-FE618A056BDB}"/>
          </ac:spMkLst>
        </pc:spChg>
        <pc:spChg chg="add mod">
          <ac:chgData name="Michael Fitzgerald" userId="c8d14c48-1f5e-4902-a7d3-81bc92647940" providerId="ADAL" clId="{DE4B75D1-ADC6-4FD5-8B65-CE59009E02C8}" dt="2023-12-02T01:50:14.043" v="5564"/>
          <ac:spMkLst>
            <pc:docMk/>
            <pc:sldMk cId="2220368571" sldId="259"/>
            <ac:spMk id="4" creationId="{D2B53A3A-6BF4-225C-7451-27CED0815CE9}"/>
          </ac:spMkLst>
        </pc:spChg>
      </pc:sldChg>
      <pc:sldChg chg="modSp add del mod">
        <pc:chgData name="Michael Fitzgerald" userId="c8d14c48-1f5e-4902-a7d3-81bc92647940" providerId="ADAL" clId="{DE4B75D1-ADC6-4FD5-8B65-CE59009E02C8}" dt="2023-12-02T06:36:54.570" v="9351" actId="47"/>
        <pc:sldMkLst>
          <pc:docMk/>
          <pc:sldMk cId="1806158777" sldId="260"/>
        </pc:sldMkLst>
        <pc:spChg chg="mod">
          <ac:chgData name="Michael Fitzgerald" userId="c8d14c48-1f5e-4902-a7d3-81bc92647940" providerId="ADAL" clId="{DE4B75D1-ADC6-4FD5-8B65-CE59009E02C8}" dt="2023-12-02T01:20:19.003" v="4581" actId="6549"/>
          <ac:spMkLst>
            <pc:docMk/>
            <pc:sldMk cId="1806158777" sldId="260"/>
            <ac:spMk id="3" creationId="{1A913ED1-D28F-42C2-8A14-B4FB0C332891}"/>
          </ac:spMkLst>
        </pc:spChg>
      </pc:sldChg>
      <pc:sldChg chg="add del">
        <pc:chgData name="Michael Fitzgerald" userId="c8d14c48-1f5e-4902-a7d3-81bc92647940" providerId="ADAL" clId="{DE4B75D1-ADC6-4FD5-8B65-CE59009E02C8}" dt="2023-12-02T06:36:54.570" v="9351" actId="47"/>
        <pc:sldMkLst>
          <pc:docMk/>
          <pc:sldMk cId="780613638" sldId="261"/>
        </pc:sldMkLst>
      </pc:sldChg>
      <pc:sldChg chg="add del">
        <pc:chgData name="Michael Fitzgerald" userId="c8d14c48-1f5e-4902-a7d3-81bc92647940" providerId="ADAL" clId="{DE4B75D1-ADC6-4FD5-8B65-CE59009E02C8}" dt="2023-12-02T06:36:54.570" v="9351" actId="47"/>
        <pc:sldMkLst>
          <pc:docMk/>
          <pc:sldMk cId="748798189" sldId="262"/>
        </pc:sldMkLst>
      </pc:sldChg>
      <pc:sldChg chg="add del">
        <pc:chgData name="Michael Fitzgerald" userId="c8d14c48-1f5e-4902-a7d3-81bc92647940" providerId="ADAL" clId="{DE4B75D1-ADC6-4FD5-8B65-CE59009E02C8}" dt="2023-12-02T06:36:54.570" v="9351" actId="47"/>
        <pc:sldMkLst>
          <pc:docMk/>
          <pc:sldMk cId="805506201" sldId="263"/>
        </pc:sldMkLst>
      </pc:sldChg>
      <pc:sldChg chg="add del">
        <pc:chgData name="Michael Fitzgerald" userId="c8d14c48-1f5e-4902-a7d3-81bc92647940" providerId="ADAL" clId="{DE4B75D1-ADC6-4FD5-8B65-CE59009E02C8}" dt="2023-12-02T06:36:54.570" v="9351" actId="47"/>
        <pc:sldMkLst>
          <pc:docMk/>
          <pc:sldMk cId="2066907175" sldId="264"/>
        </pc:sldMkLst>
      </pc:sldChg>
      <pc:sldChg chg="add del">
        <pc:chgData name="Michael Fitzgerald" userId="c8d14c48-1f5e-4902-a7d3-81bc92647940" providerId="ADAL" clId="{DE4B75D1-ADC6-4FD5-8B65-CE59009E02C8}" dt="2023-12-02T06:36:54.570" v="9351" actId="47"/>
        <pc:sldMkLst>
          <pc:docMk/>
          <pc:sldMk cId="3194668460" sldId="265"/>
        </pc:sldMkLst>
      </pc:sldChg>
      <pc:sldChg chg="add del">
        <pc:chgData name="Michael Fitzgerald" userId="c8d14c48-1f5e-4902-a7d3-81bc92647940" providerId="ADAL" clId="{DE4B75D1-ADC6-4FD5-8B65-CE59009E02C8}" dt="2023-12-02T06:36:54.570" v="9351" actId="47"/>
        <pc:sldMkLst>
          <pc:docMk/>
          <pc:sldMk cId="149447693" sldId="266"/>
        </pc:sldMkLst>
      </pc:sldChg>
      <pc:sldChg chg="add del">
        <pc:chgData name="Michael Fitzgerald" userId="c8d14c48-1f5e-4902-a7d3-81bc92647940" providerId="ADAL" clId="{DE4B75D1-ADC6-4FD5-8B65-CE59009E02C8}" dt="2023-12-02T06:36:54.570" v="9351" actId="47"/>
        <pc:sldMkLst>
          <pc:docMk/>
          <pc:sldMk cId="3313014220" sldId="267"/>
        </pc:sldMkLst>
      </pc:sldChg>
      <pc:sldChg chg="add del">
        <pc:chgData name="Michael Fitzgerald" userId="c8d14c48-1f5e-4902-a7d3-81bc92647940" providerId="ADAL" clId="{DE4B75D1-ADC6-4FD5-8B65-CE59009E02C8}" dt="2023-12-02T06:36:54.570" v="9351" actId="47"/>
        <pc:sldMkLst>
          <pc:docMk/>
          <pc:sldMk cId="2028253597" sldId="268"/>
        </pc:sldMkLst>
      </pc:sldChg>
      <pc:sldChg chg="add del">
        <pc:chgData name="Michael Fitzgerald" userId="c8d14c48-1f5e-4902-a7d3-81bc92647940" providerId="ADAL" clId="{DE4B75D1-ADC6-4FD5-8B65-CE59009E02C8}" dt="2023-12-02T06:36:54.570" v="9351" actId="47"/>
        <pc:sldMkLst>
          <pc:docMk/>
          <pc:sldMk cId="4163016901" sldId="269"/>
        </pc:sldMkLst>
      </pc:sldChg>
      <pc:sldChg chg="add del">
        <pc:chgData name="Michael Fitzgerald" userId="c8d14c48-1f5e-4902-a7d3-81bc92647940" providerId="ADAL" clId="{DE4B75D1-ADC6-4FD5-8B65-CE59009E02C8}" dt="2023-12-02T06:36:54.570" v="9351" actId="47"/>
        <pc:sldMkLst>
          <pc:docMk/>
          <pc:sldMk cId="2304393006" sldId="270"/>
        </pc:sldMkLst>
      </pc:sldChg>
      <pc:sldChg chg="add del">
        <pc:chgData name="Michael Fitzgerald" userId="c8d14c48-1f5e-4902-a7d3-81bc92647940" providerId="ADAL" clId="{DE4B75D1-ADC6-4FD5-8B65-CE59009E02C8}" dt="2023-12-02T06:36:54.570" v="9351" actId="47"/>
        <pc:sldMkLst>
          <pc:docMk/>
          <pc:sldMk cId="3866363604" sldId="271"/>
        </pc:sldMkLst>
      </pc:sldChg>
      <pc:sldChg chg="add del">
        <pc:chgData name="Michael Fitzgerald" userId="c8d14c48-1f5e-4902-a7d3-81bc92647940" providerId="ADAL" clId="{DE4B75D1-ADC6-4FD5-8B65-CE59009E02C8}" dt="2023-12-02T06:36:54.570" v="9351" actId="47"/>
        <pc:sldMkLst>
          <pc:docMk/>
          <pc:sldMk cId="3311599738" sldId="272"/>
        </pc:sldMkLst>
      </pc:sldChg>
      <pc:sldChg chg="add del">
        <pc:chgData name="Michael Fitzgerald" userId="c8d14c48-1f5e-4902-a7d3-81bc92647940" providerId="ADAL" clId="{DE4B75D1-ADC6-4FD5-8B65-CE59009E02C8}" dt="2023-12-02T06:36:54.570" v="9351" actId="47"/>
        <pc:sldMkLst>
          <pc:docMk/>
          <pc:sldMk cId="3193419374" sldId="273"/>
        </pc:sldMkLst>
      </pc:sldChg>
      <pc:sldChg chg="add del">
        <pc:chgData name="Michael Fitzgerald" userId="c8d14c48-1f5e-4902-a7d3-81bc92647940" providerId="ADAL" clId="{DE4B75D1-ADC6-4FD5-8B65-CE59009E02C8}" dt="2023-12-02T06:36:54.570" v="9351" actId="47"/>
        <pc:sldMkLst>
          <pc:docMk/>
          <pc:sldMk cId="507513009" sldId="274"/>
        </pc:sldMkLst>
      </pc:sldChg>
      <pc:sldChg chg="add del">
        <pc:chgData name="Michael Fitzgerald" userId="c8d14c48-1f5e-4902-a7d3-81bc92647940" providerId="ADAL" clId="{DE4B75D1-ADC6-4FD5-8B65-CE59009E02C8}" dt="2023-12-02T06:36:54.570" v="9351" actId="47"/>
        <pc:sldMkLst>
          <pc:docMk/>
          <pc:sldMk cId="4100453107" sldId="275"/>
        </pc:sldMkLst>
      </pc:sldChg>
      <pc:sldChg chg="add del">
        <pc:chgData name="Michael Fitzgerald" userId="c8d14c48-1f5e-4902-a7d3-81bc92647940" providerId="ADAL" clId="{DE4B75D1-ADC6-4FD5-8B65-CE59009E02C8}" dt="2023-12-02T06:36:54.570" v="9351" actId="47"/>
        <pc:sldMkLst>
          <pc:docMk/>
          <pc:sldMk cId="710112222" sldId="276"/>
        </pc:sldMkLst>
      </pc:sldChg>
      <pc:sldChg chg="add del">
        <pc:chgData name="Michael Fitzgerald" userId="c8d14c48-1f5e-4902-a7d3-81bc92647940" providerId="ADAL" clId="{DE4B75D1-ADC6-4FD5-8B65-CE59009E02C8}" dt="2023-12-02T06:36:54.570" v="9351" actId="47"/>
        <pc:sldMkLst>
          <pc:docMk/>
          <pc:sldMk cId="1007289222" sldId="277"/>
        </pc:sldMkLst>
      </pc:sldChg>
      <pc:sldChg chg="modSp mod">
        <pc:chgData name="Michael Fitzgerald" userId="c8d14c48-1f5e-4902-a7d3-81bc92647940" providerId="ADAL" clId="{DE4B75D1-ADC6-4FD5-8B65-CE59009E02C8}" dt="2023-12-02T06:37:36.017" v="9362" actId="20577"/>
        <pc:sldMkLst>
          <pc:docMk/>
          <pc:sldMk cId="3733915427" sldId="278"/>
        </pc:sldMkLst>
        <pc:spChg chg="mod">
          <ac:chgData name="Michael Fitzgerald" userId="c8d14c48-1f5e-4902-a7d3-81bc92647940" providerId="ADAL" clId="{DE4B75D1-ADC6-4FD5-8B65-CE59009E02C8}" dt="2023-12-02T06:37:36.017" v="9362" actId="20577"/>
          <ac:spMkLst>
            <pc:docMk/>
            <pc:sldMk cId="3733915427" sldId="278"/>
            <ac:spMk id="2" creationId="{CD666E25-DC3B-4CE8-AC48-E93A5A48DAF2}"/>
          </ac:spMkLst>
        </pc:spChg>
      </pc:sldChg>
      <pc:sldChg chg="del">
        <pc:chgData name="Michael Fitzgerald" userId="c8d14c48-1f5e-4902-a7d3-81bc92647940" providerId="ADAL" clId="{DE4B75D1-ADC6-4FD5-8B65-CE59009E02C8}" dt="2023-12-02T06:37:05.261" v="9352" actId="47"/>
        <pc:sldMkLst>
          <pc:docMk/>
          <pc:sldMk cId="3561490049" sldId="279"/>
        </pc:sldMkLst>
      </pc:sldChg>
      <pc:sldChg chg="del">
        <pc:chgData name="Michael Fitzgerald" userId="c8d14c48-1f5e-4902-a7d3-81bc92647940" providerId="ADAL" clId="{DE4B75D1-ADC6-4FD5-8B65-CE59009E02C8}" dt="2023-12-02T06:37:33.148" v="9353" actId="47"/>
        <pc:sldMkLst>
          <pc:docMk/>
          <pc:sldMk cId="106648795" sldId="280"/>
        </pc:sldMkLst>
      </pc:sldChg>
      <pc:sldChg chg="del">
        <pc:chgData name="Michael Fitzgerald" userId="c8d14c48-1f5e-4902-a7d3-81bc92647940" providerId="ADAL" clId="{DE4B75D1-ADC6-4FD5-8B65-CE59009E02C8}" dt="2023-12-02T06:37:33.148" v="9353" actId="47"/>
        <pc:sldMkLst>
          <pc:docMk/>
          <pc:sldMk cId="3452394912" sldId="281"/>
        </pc:sldMkLst>
      </pc:sldChg>
      <pc:sldChg chg="del">
        <pc:chgData name="Michael Fitzgerald" userId="c8d14c48-1f5e-4902-a7d3-81bc92647940" providerId="ADAL" clId="{DE4B75D1-ADC6-4FD5-8B65-CE59009E02C8}" dt="2023-12-02T06:37:33.148" v="9353" actId="47"/>
        <pc:sldMkLst>
          <pc:docMk/>
          <pc:sldMk cId="311719681" sldId="282"/>
        </pc:sldMkLst>
      </pc:sldChg>
      <pc:sldChg chg="del">
        <pc:chgData name="Michael Fitzgerald" userId="c8d14c48-1f5e-4902-a7d3-81bc92647940" providerId="ADAL" clId="{DE4B75D1-ADC6-4FD5-8B65-CE59009E02C8}" dt="2023-12-02T06:37:33.148" v="9353" actId="47"/>
        <pc:sldMkLst>
          <pc:docMk/>
          <pc:sldMk cId="948600763" sldId="283"/>
        </pc:sldMkLst>
      </pc:sldChg>
      <pc:sldChg chg="del">
        <pc:chgData name="Michael Fitzgerald" userId="c8d14c48-1f5e-4902-a7d3-81bc92647940" providerId="ADAL" clId="{DE4B75D1-ADC6-4FD5-8B65-CE59009E02C8}" dt="2023-12-02T06:37:33.148" v="9353" actId="47"/>
        <pc:sldMkLst>
          <pc:docMk/>
          <pc:sldMk cId="1117586164" sldId="284"/>
        </pc:sldMkLst>
      </pc:sldChg>
      <pc:sldChg chg="del">
        <pc:chgData name="Michael Fitzgerald" userId="c8d14c48-1f5e-4902-a7d3-81bc92647940" providerId="ADAL" clId="{DE4B75D1-ADC6-4FD5-8B65-CE59009E02C8}" dt="2023-12-02T06:37:33.148" v="9353" actId="47"/>
        <pc:sldMkLst>
          <pc:docMk/>
          <pc:sldMk cId="1689714413" sldId="285"/>
        </pc:sldMkLst>
      </pc:sldChg>
      <pc:sldChg chg="del">
        <pc:chgData name="Michael Fitzgerald" userId="c8d14c48-1f5e-4902-a7d3-81bc92647940" providerId="ADAL" clId="{DE4B75D1-ADC6-4FD5-8B65-CE59009E02C8}" dt="2023-12-02T06:37:33.148" v="9353" actId="47"/>
        <pc:sldMkLst>
          <pc:docMk/>
          <pc:sldMk cId="1704018331" sldId="286"/>
        </pc:sldMkLst>
      </pc:sldChg>
      <pc:sldChg chg="del">
        <pc:chgData name="Michael Fitzgerald" userId="c8d14c48-1f5e-4902-a7d3-81bc92647940" providerId="ADAL" clId="{DE4B75D1-ADC6-4FD5-8B65-CE59009E02C8}" dt="2023-12-02T06:37:33.148" v="9353" actId="47"/>
        <pc:sldMkLst>
          <pc:docMk/>
          <pc:sldMk cId="4061159124" sldId="287"/>
        </pc:sldMkLst>
      </pc:sldChg>
      <pc:sldChg chg="del">
        <pc:chgData name="Michael Fitzgerald" userId="c8d14c48-1f5e-4902-a7d3-81bc92647940" providerId="ADAL" clId="{DE4B75D1-ADC6-4FD5-8B65-CE59009E02C8}" dt="2023-12-02T06:37:33.148" v="9353" actId="47"/>
        <pc:sldMkLst>
          <pc:docMk/>
          <pc:sldMk cId="510407059" sldId="288"/>
        </pc:sldMkLst>
      </pc:sldChg>
      <pc:sldChg chg="del">
        <pc:chgData name="Michael Fitzgerald" userId="c8d14c48-1f5e-4902-a7d3-81bc92647940" providerId="ADAL" clId="{DE4B75D1-ADC6-4FD5-8B65-CE59009E02C8}" dt="2023-12-02T06:37:33.148" v="9353" actId="47"/>
        <pc:sldMkLst>
          <pc:docMk/>
          <pc:sldMk cId="3686396329" sldId="289"/>
        </pc:sldMkLst>
      </pc:sldChg>
      <pc:sldChg chg="del">
        <pc:chgData name="Michael Fitzgerald" userId="c8d14c48-1f5e-4902-a7d3-81bc92647940" providerId="ADAL" clId="{DE4B75D1-ADC6-4FD5-8B65-CE59009E02C8}" dt="2023-12-02T06:37:33.148" v="9353" actId="47"/>
        <pc:sldMkLst>
          <pc:docMk/>
          <pc:sldMk cId="279319513" sldId="290"/>
        </pc:sldMkLst>
      </pc:sldChg>
      <pc:sldChg chg="del">
        <pc:chgData name="Michael Fitzgerald" userId="c8d14c48-1f5e-4902-a7d3-81bc92647940" providerId="ADAL" clId="{DE4B75D1-ADC6-4FD5-8B65-CE59009E02C8}" dt="2023-12-02T06:37:33.148" v="9353" actId="47"/>
        <pc:sldMkLst>
          <pc:docMk/>
          <pc:sldMk cId="1823065144" sldId="291"/>
        </pc:sldMkLst>
      </pc:sldChg>
      <pc:sldChg chg="addSp delSp modSp mod modNotesTx">
        <pc:chgData name="Michael Fitzgerald" userId="c8d14c48-1f5e-4902-a7d3-81bc92647940" providerId="ADAL" clId="{DE4B75D1-ADC6-4FD5-8B65-CE59009E02C8}" dt="2023-12-08T00:32:25.594" v="16278" actId="6549"/>
        <pc:sldMkLst>
          <pc:docMk/>
          <pc:sldMk cId="3130957581" sldId="292"/>
        </pc:sldMkLst>
        <pc:spChg chg="mod">
          <ac:chgData name="Michael Fitzgerald" userId="c8d14c48-1f5e-4902-a7d3-81bc92647940" providerId="ADAL" clId="{DE4B75D1-ADC6-4FD5-8B65-CE59009E02C8}" dt="2023-12-07T03:46:33.895" v="12090" actId="20577"/>
          <ac:spMkLst>
            <pc:docMk/>
            <pc:sldMk cId="3130957581" sldId="292"/>
            <ac:spMk id="2" creationId="{27B7BD4D-633D-43AA-8BC9-2D501CB2A972}"/>
          </ac:spMkLst>
        </pc:spChg>
        <pc:spChg chg="mod">
          <ac:chgData name="Michael Fitzgerald" userId="c8d14c48-1f5e-4902-a7d3-81bc92647940" providerId="ADAL" clId="{DE4B75D1-ADC6-4FD5-8B65-CE59009E02C8}" dt="2023-12-07T03:42:32.248" v="11841" actId="20577"/>
          <ac:spMkLst>
            <pc:docMk/>
            <pc:sldMk cId="3130957581" sldId="292"/>
            <ac:spMk id="3" creationId="{E2B33E4F-9B7B-43BC-A90B-FE618A056BDB}"/>
          </ac:spMkLst>
        </pc:spChg>
        <pc:spChg chg="add mod">
          <ac:chgData name="Michael Fitzgerald" userId="c8d14c48-1f5e-4902-a7d3-81bc92647940" providerId="ADAL" clId="{DE4B75D1-ADC6-4FD5-8B65-CE59009E02C8}" dt="2023-12-02T01:50:10.646" v="5563" actId="2085"/>
          <ac:spMkLst>
            <pc:docMk/>
            <pc:sldMk cId="3130957581" sldId="292"/>
            <ac:spMk id="4" creationId="{576227B3-F34B-51E7-E4AC-7473BC355FF1}"/>
          </ac:spMkLst>
        </pc:spChg>
        <pc:picChg chg="add del">
          <ac:chgData name="Michael Fitzgerald" userId="c8d14c48-1f5e-4902-a7d3-81bc92647940" providerId="ADAL" clId="{DE4B75D1-ADC6-4FD5-8B65-CE59009E02C8}" dt="2023-12-02T02:12:54.500" v="6260" actId="22"/>
          <ac:picMkLst>
            <pc:docMk/>
            <pc:sldMk cId="3130957581" sldId="292"/>
            <ac:picMk id="6" creationId="{35DF2CBB-0D66-D7C7-F9DD-9434CAD33D51}"/>
          </ac:picMkLst>
        </pc:picChg>
      </pc:sldChg>
      <pc:sldChg chg="addSp modSp add del mod modNotesTx">
        <pc:chgData name="Michael Fitzgerald" userId="c8d14c48-1f5e-4902-a7d3-81bc92647940" providerId="ADAL" clId="{DE4B75D1-ADC6-4FD5-8B65-CE59009E02C8}" dt="2023-12-07T05:05:17.078" v="15434" actId="20577"/>
        <pc:sldMkLst>
          <pc:docMk/>
          <pc:sldMk cId="2794234436" sldId="293"/>
        </pc:sldMkLst>
        <pc:spChg chg="mod">
          <ac:chgData name="Michael Fitzgerald" userId="c8d14c48-1f5e-4902-a7d3-81bc92647940" providerId="ADAL" clId="{DE4B75D1-ADC6-4FD5-8B65-CE59009E02C8}" dt="2023-12-07T05:05:17.078" v="15434" actId="20577"/>
          <ac:spMkLst>
            <pc:docMk/>
            <pc:sldMk cId="2794234436" sldId="293"/>
            <ac:spMk id="2" creationId="{27B7BD4D-633D-43AA-8BC9-2D501CB2A972}"/>
          </ac:spMkLst>
        </pc:spChg>
        <pc:spChg chg="mod">
          <ac:chgData name="Michael Fitzgerald" userId="c8d14c48-1f5e-4902-a7d3-81bc92647940" providerId="ADAL" clId="{DE4B75D1-ADC6-4FD5-8B65-CE59009E02C8}" dt="2023-12-02T00:14:39.929" v="999" actId="20577"/>
          <ac:spMkLst>
            <pc:docMk/>
            <pc:sldMk cId="2794234436" sldId="293"/>
            <ac:spMk id="3" creationId="{E2B33E4F-9B7B-43BC-A90B-FE618A056BDB}"/>
          </ac:spMkLst>
        </pc:spChg>
        <pc:spChg chg="add mod">
          <ac:chgData name="Michael Fitzgerald" userId="c8d14c48-1f5e-4902-a7d3-81bc92647940" providerId="ADAL" clId="{DE4B75D1-ADC6-4FD5-8B65-CE59009E02C8}" dt="2023-12-02T01:50:17.153" v="5566"/>
          <ac:spMkLst>
            <pc:docMk/>
            <pc:sldMk cId="2794234436" sldId="293"/>
            <ac:spMk id="4" creationId="{40A230C9-A74E-1F86-46EB-2495FB4096BD}"/>
          </ac:spMkLst>
        </pc:spChg>
      </pc:sldChg>
      <pc:sldChg chg="addSp modSp add del mod modNotesTx">
        <pc:chgData name="Michael Fitzgerald" userId="c8d14c48-1f5e-4902-a7d3-81bc92647940" providerId="ADAL" clId="{DE4B75D1-ADC6-4FD5-8B65-CE59009E02C8}" dt="2023-12-07T05:10:03.637" v="15471" actId="20577"/>
        <pc:sldMkLst>
          <pc:docMk/>
          <pc:sldMk cId="3693826722" sldId="294"/>
        </pc:sldMkLst>
        <pc:spChg chg="mod">
          <ac:chgData name="Michael Fitzgerald" userId="c8d14c48-1f5e-4902-a7d3-81bc92647940" providerId="ADAL" clId="{DE4B75D1-ADC6-4FD5-8B65-CE59009E02C8}" dt="2023-12-02T00:39:08.891" v="2011" actId="20577"/>
          <ac:spMkLst>
            <pc:docMk/>
            <pc:sldMk cId="3693826722" sldId="294"/>
            <ac:spMk id="2" creationId="{27B7BD4D-633D-43AA-8BC9-2D501CB2A972}"/>
          </ac:spMkLst>
        </pc:spChg>
        <pc:spChg chg="mod">
          <ac:chgData name="Michael Fitzgerald" userId="c8d14c48-1f5e-4902-a7d3-81bc92647940" providerId="ADAL" clId="{DE4B75D1-ADC6-4FD5-8B65-CE59009E02C8}" dt="2023-12-01T23:31:15.098" v="919" actId="20577"/>
          <ac:spMkLst>
            <pc:docMk/>
            <pc:sldMk cId="3693826722" sldId="294"/>
            <ac:spMk id="3" creationId="{E2B33E4F-9B7B-43BC-A90B-FE618A056BDB}"/>
          </ac:spMkLst>
        </pc:spChg>
        <pc:spChg chg="add mod">
          <ac:chgData name="Michael Fitzgerald" userId="c8d14c48-1f5e-4902-a7d3-81bc92647940" providerId="ADAL" clId="{DE4B75D1-ADC6-4FD5-8B65-CE59009E02C8}" dt="2023-12-02T01:50:24.953" v="5569"/>
          <ac:spMkLst>
            <pc:docMk/>
            <pc:sldMk cId="3693826722" sldId="294"/>
            <ac:spMk id="5" creationId="{6E24DF4D-2275-2E48-D8DC-CEE89391B2E9}"/>
          </ac:spMkLst>
        </pc:spChg>
        <pc:graphicFrameChg chg="add mod modGraphic">
          <ac:chgData name="Michael Fitzgerald" userId="c8d14c48-1f5e-4902-a7d3-81bc92647940" providerId="ADAL" clId="{DE4B75D1-ADC6-4FD5-8B65-CE59009E02C8}" dt="2023-12-02T00:39:15.653" v="2012" actId="1076"/>
          <ac:graphicFrameMkLst>
            <pc:docMk/>
            <pc:sldMk cId="3693826722" sldId="294"/>
            <ac:graphicFrameMk id="4" creationId="{4B20A328-592D-D794-A1C8-0126A3772EE1}"/>
          </ac:graphicFrameMkLst>
        </pc:graphicFrameChg>
      </pc:sldChg>
      <pc:sldChg chg="addSp modSp add del mod modNotesTx">
        <pc:chgData name="Michael Fitzgerald" userId="c8d14c48-1f5e-4902-a7d3-81bc92647940" providerId="ADAL" clId="{DE4B75D1-ADC6-4FD5-8B65-CE59009E02C8}" dt="2023-12-07T05:17:06.049" v="15915" actId="20577"/>
        <pc:sldMkLst>
          <pc:docMk/>
          <pc:sldMk cId="3224529081" sldId="295"/>
        </pc:sldMkLst>
        <pc:spChg chg="mod">
          <ac:chgData name="Michael Fitzgerald" userId="c8d14c48-1f5e-4902-a7d3-81bc92647940" providerId="ADAL" clId="{DE4B75D1-ADC6-4FD5-8B65-CE59009E02C8}" dt="2023-12-02T00:44:41.760" v="2541" actId="20577"/>
          <ac:spMkLst>
            <pc:docMk/>
            <pc:sldMk cId="3224529081" sldId="295"/>
            <ac:spMk id="2" creationId="{27B7BD4D-633D-43AA-8BC9-2D501CB2A972}"/>
          </ac:spMkLst>
        </pc:spChg>
        <pc:spChg chg="mod">
          <ac:chgData name="Michael Fitzgerald" userId="c8d14c48-1f5e-4902-a7d3-81bc92647940" providerId="ADAL" clId="{DE4B75D1-ADC6-4FD5-8B65-CE59009E02C8}" dt="2023-12-01T23:31:43.447" v="984" actId="20577"/>
          <ac:spMkLst>
            <pc:docMk/>
            <pc:sldMk cId="3224529081" sldId="295"/>
            <ac:spMk id="3" creationId="{E2B33E4F-9B7B-43BC-A90B-FE618A056BDB}"/>
          </ac:spMkLst>
        </pc:spChg>
        <pc:spChg chg="add mod">
          <ac:chgData name="Michael Fitzgerald" userId="c8d14c48-1f5e-4902-a7d3-81bc92647940" providerId="ADAL" clId="{DE4B75D1-ADC6-4FD5-8B65-CE59009E02C8}" dt="2023-12-02T01:50:26.203" v="5570"/>
          <ac:spMkLst>
            <pc:docMk/>
            <pc:sldMk cId="3224529081" sldId="295"/>
            <ac:spMk id="4" creationId="{A1F1238A-85C4-67D5-86F9-1780EEE69AA1}"/>
          </ac:spMkLst>
        </pc:spChg>
      </pc:sldChg>
      <pc:sldChg chg="addSp modSp add del mod modNotesTx">
        <pc:chgData name="Michael Fitzgerald" userId="c8d14c48-1f5e-4902-a7d3-81bc92647940" providerId="ADAL" clId="{DE4B75D1-ADC6-4FD5-8B65-CE59009E02C8}" dt="2023-12-07T05:00:45.704" v="15024" actId="5793"/>
        <pc:sldMkLst>
          <pc:docMk/>
          <pc:sldMk cId="3943749002" sldId="296"/>
        </pc:sldMkLst>
        <pc:spChg chg="mod">
          <ac:chgData name="Michael Fitzgerald" userId="c8d14c48-1f5e-4902-a7d3-81bc92647940" providerId="ADAL" clId="{DE4B75D1-ADC6-4FD5-8B65-CE59009E02C8}" dt="2023-12-07T04:59:34.768" v="14906" actId="20577"/>
          <ac:spMkLst>
            <pc:docMk/>
            <pc:sldMk cId="3943749002" sldId="296"/>
            <ac:spMk id="2" creationId="{27B7BD4D-633D-43AA-8BC9-2D501CB2A972}"/>
          </ac:spMkLst>
        </pc:spChg>
        <pc:spChg chg="mod">
          <ac:chgData name="Michael Fitzgerald" userId="c8d14c48-1f5e-4902-a7d3-81bc92647940" providerId="ADAL" clId="{DE4B75D1-ADC6-4FD5-8B65-CE59009E02C8}" dt="2023-12-01T21:49:23.361" v="765" actId="20577"/>
          <ac:spMkLst>
            <pc:docMk/>
            <pc:sldMk cId="3943749002" sldId="296"/>
            <ac:spMk id="3" creationId="{E2B33E4F-9B7B-43BC-A90B-FE618A056BDB}"/>
          </ac:spMkLst>
        </pc:spChg>
        <pc:spChg chg="add mod">
          <ac:chgData name="Michael Fitzgerald" userId="c8d14c48-1f5e-4902-a7d3-81bc92647940" providerId="ADAL" clId="{DE4B75D1-ADC6-4FD5-8B65-CE59009E02C8}" dt="2023-12-02T01:50:15.543" v="5565"/>
          <ac:spMkLst>
            <pc:docMk/>
            <pc:sldMk cId="3943749002" sldId="296"/>
            <ac:spMk id="4" creationId="{9BD5A582-23FE-6986-6C8E-9ED4C07AC0D7}"/>
          </ac:spMkLst>
        </pc:spChg>
      </pc:sldChg>
      <pc:sldChg chg="new del">
        <pc:chgData name="Michael Fitzgerald" userId="c8d14c48-1f5e-4902-a7d3-81bc92647940" providerId="ADAL" clId="{DE4B75D1-ADC6-4FD5-8B65-CE59009E02C8}" dt="2023-12-01T23:28:38.409" v="865" actId="47"/>
        <pc:sldMkLst>
          <pc:docMk/>
          <pc:sldMk cId="1606986993" sldId="297"/>
        </pc:sldMkLst>
      </pc:sldChg>
      <pc:sldChg chg="addSp delSp modSp add del mod">
        <pc:chgData name="Michael Fitzgerald" userId="c8d14c48-1f5e-4902-a7d3-81bc92647940" providerId="ADAL" clId="{DE4B75D1-ADC6-4FD5-8B65-CE59009E02C8}" dt="2023-12-02T06:36:40.891" v="9350" actId="47"/>
        <pc:sldMkLst>
          <pc:docMk/>
          <pc:sldMk cId="4129529829" sldId="297"/>
        </pc:sldMkLst>
        <pc:spChg chg="del mod">
          <ac:chgData name="Michael Fitzgerald" userId="c8d14c48-1f5e-4902-a7d3-81bc92647940" providerId="ADAL" clId="{DE4B75D1-ADC6-4FD5-8B65-CE59009E02C8}" dt="2023-12-02T00:24:42.191" v="1466" actId="478"/>
          <ac:spMkLst>
            <pc:docMk/>
            <pc:sldMk cId="4129529829" sldId="297"/>
            <ac:spMk id="2" creationId="{27B7BD4D-633D-43AA-8BC9-2D501CB2A972}"/>
          </ac:spMkLst>
        </pc:spChg>
        <pc:spChg chg="add mod">
          <ac:chgData name="Michael Fitzgerald" userId="c8d14c48-1f5e-4902-a7d3-81bc92647940" providerId="ADAL" clId="{DE4B75D1-ADC6-4FD5-8B65-CE59009E02C8}" dt="2023-12-02T00:27:57.500" v="1569"/>
          <ac:spMkLst>
            <pc:docMk/>
            <pc:sldMk cId="4129529829" sldId="297"/>
            <ac:spMk id="6" creationId="{DFE4A52D-AAA3-EF2E-1B94-687C9F32F59B}"/>
          </ac:spMkLst>
        </pc:spChg>
        <pc:spChg chg="add mod">
          <ac:chgData name="Michael Fitzgerald" userId="c8d14c48-1f5e-4902-a7d3-81bc92647940" providerId="ADAL" clId="{DE4B75D1-ADC6-4FD5-8B65-CE59009E02C8}" dt="2023-12-02T00:28:37.537" v="1635" actId="20577"/>
          <ac:spMkLst>
            <pc:docMk/>
            <pc:sldMk cId="4129529829" sldId="297"/>
            <ac:spMk id="7" creationId="{284EA134-3712-144E-863E-0C439A1ABB22}"/>
          </ac:spMkLst>
        </pc:spChg>
        <pc:spChg chg="add mod">
          <ac:chgData name="Michael Fitzgerald" userId="c8d14c48-1f5e-4902-a7d3-81bc92647940" providerId="ADAL" clId="{DE4B75D1-ADC6-4FD5-8B65-CE59009E02C8}" dt="2023-12-02T01:50:20.303" v="5567"/>
          <ac:spMkLst>
            <pc:docMk/>
            <pc:sldMk cId="4129529829" sldId="297"/>
            <ac:spMk id="8" creationId="{EE754340-345F-4D00-0657-14E13BD238BD}"/>
          </ac:spMkLst>
        </pc:spChg>
        <pc:graphicFrameChg chg="add mod modGraphic">
          <ac:chgData name="Michael Fitzgerald" userId="c8d14c48-1f5e-4902-a7d3-81bc92647940" providerId="ADAL" clId="{DE4B75D1-ADC6-4FD5-8B65-CE59009E02C8}" dt="2023-12-02T00:27:35.390" v="1547" actId="1076"/>
          <ac:graphicFrameMkLst>
            <pc:docMk/>
            <pc:sldMk cId="4129529829" sldId="297"/>
            <ac:graphicFrameMk id="4" creationId="{A0CB5781-70E1-B245-38CF-EEDDEF93FDC7}"/>
          </ac:graphicFrameMkLst>
        </pc:graphicFrameChg>
        <pc:graphicFrameChg chg="add mod modGraphic">
          <ac:chgData name="Michael Fitzgerald" userId="c8d14c48-1f5e-4902-a7d3-81bc92647940" providerId="ADAL" clId="{DE4B75D1-ADC6-4FD5-8B65-CE59009E02C8}" dt="2023-12-02T00:30:08.435" v="1704" actId="20577"/>
          <ac:graphicFrameMkLst>
            <pc:docMk/>
            <pc:sldMk cId="4129529829" sldId="297"/>
            <ac:graphicFrameMk id="5" creationId="{9D28F2CA-832A-5EF1-E942-D3F14B5DB288}"/>
          </ac:graphicFrameMkLst>
        </pc:graphicFrameChg>
      </pc:sldChg>
      <pc:sldChg chg="addSp delSp modSp add del mod">
        <pc:chgData name="Michael Fitzgerald" userId="c8d14c48-1f5e-4902-a7d3-81bc92647940" providerId="ADAL" clId="{DE4B75D1-ADC6-4FD5-8B65-CE59009E02C8}" dt="2023-12-02T06:36:40.891" v="9350" actId="47"/>
        <pc:sldMkLst>
          <pc:docMk/>
          <pc:sldMk cId="1452769619" sldId="298"/>
        </pc:sldMkLst>
        <pc:spChg chg="mod">
          <ac:chgData name="Michael Fitzgerald" userId="c8d14c48-1f5e-4902-a7d3-81bc92647940" providerId="ADAL" clId="{DE4B75D1-ADC6-4FD5-8B65-CE59009E02C8}" dt="2023-12-02T00:30:45.999" v="1732" actId="20577"/>
          <ac:spMkLst>
            <pc:docMk/>
            <pc:sldMk cId="1452769619" sldId="298"/>
            <ac:spMk id="6" creationId="{DFE4A52D-AAA3-EF2E-1B94-687C9F32F59B}"/>
          </ac:spMkLst>
        </pc:spChg>
        <pc:spChg chg="del">
          <ac:chgData name="Michael Fitzgerald" userId="c8d14c48-1f5e-4902-a7d3-81bc92647940" providerId="ADAL" clId="{DE4B75D1-ADC6-4FD5-8B65-CE59009E02C8}" dt="2023-12-02T00:30:52.309" v="1734" actId="478"/>
          <ac:spMkLst>
            <pc:docMk/>
            <pc:sldMk cId="1452769619" sldId="298"/>
            <ac:spMk id="7" creationId="{284EA134-3712-144E-863E-0C439A1ABB22}"/>
          </ac:spMkLst>
        </pc:spChg>
        <pc:spChg chg="add mod">
          <ac:chgData name="Michael Fitzgerald" userId="c8d14c48-1f5e-4902-a7d3-81bc92647940" providerId="ADAL" clId="{DE4B75D1-ADC6-4FD5-8B65-CE59009E02C8}" dt="2023-12-02T01:50:22.103" v="5568"/>
          <ac:spMkLst>
            <pc:docMk/>
            <pc:sldMk cId="1452769619" sldId="298"/>
            <ac:spMk id="8" creationId="{E29E5DD9-84D9-A6E2-D63E-BD0DD41CBBAB}"/>
          </ac:spMkLst>
        </pc:spChg>
        <pc:graphicFrameChg chg="add mod modGraphic">
          <ac:chgData name="Michael Fitzgerald" userId="c8d14c48-1f5e-4902-a7d3-81bc92647940" providerId="ADAL" clId="{DE4B75D1-ADC6-4FD5-8B65-CE59009E02C8}" dt="2023-12-02T00:31:56.517" v="1770" actId="20577"/>
          <ac:graphicFrameMkLst>
            <pc:docMk/>
            <pc:sldMk cId="1452769619" sldId="298"/>
            <ac:graphicFrameMk id="2" creationId="{8FA60B5E-6686-009C-EBBC-E5B962AE029E}"/>
          </ac:graphicFrameMkLst>
        </pc:graphicFrameChg>
        <pc:graphicFrameChg chg="del">
          <ac:chgData name="Michael Fitzgerald" userId="c8d14c48-1f5e-4902-a7d3-81bc92647940" providerId="ADAL" clId="{DE4B75D1-ADC6-4FD5-8B65-CE59009E02C8}" dt="2023-12-02T00:30:50.669" v="1733" actId="478"/>
          <ac:graphicFrameMkLst>
            <pc:docMk/>
            <pc:sldMk cId="1452769619" sldId="298"/>
            <ac:graphicFrameMk id="4" creationId="{A0CB5781-70E1-B245-38CF-EEDDEF93FDC7}"/>
          </ac:graphicFrameMkLst>
        </pc:graphicFrameChg>
        <pc:graphicFrameChg chg="del">
          <ac:chgData name="Michael Fitzgerald" userId="c8d14c48-1f5e-4902-a7d3-81bc92647940" providerId="ADAL" clId="{DE4B75D1-ADC6-4FD5-8B65-CE59009E02C8}" dt="2023-12-02T00:30:53.829" v="1735" actId="478"/>
          <ac:graphicFrameMkLst>
            <pc:docMk/>
            <pc:sldMk cId="1452769619" sldId="298"/>
            <ac:graphicFrameMk id="5" creationId="{9D28F2CA-832A-5EF1-E942-D3F14B5DB288}"/>
          </ac:graphicFrameMkLst>
        </pc:graphicFrameChg>
      </pc:sldChg>
      <pc:sldChg chg="addSp delSp modSp add del mod modNotesTx">
        <pc:chgData name="Michael Fitzgerald" userId="c8d14c48-1f5e-4902-a7d3-81bc92647940" providerId="ADAL" clId="{DE4B75D1-ADC6-4FD5-8B65-CE59009E02C8}" dt="2023-12-02T06:36:40.891" v="9350" actId="47"/>
        <pc:sldMkLst>
          <pc:docMk/>
          <pc:sldMk cId="3407344474" sldId="299"/>
        </pc:sldMkLst>
        <pc:spChg chg="del mod">
          <ac:chgData name="Michael Fitzgerald" userId="c8d14c48-1f5e-4902-a7d3-81bc92647940" providerId="ADAL" clId="{DE4B75D1-ADC6-4FD5-8B65-CE59009E02C8}" dt="2023-12-02T00:45:06.023" v="2544" actId="478"/>
          <ac:spMkLst>
            <pc:docMk/>
            <pc:sldMk cId="3407344474" sldId="299"/>
            <ac:spMk id="2" creationId="{27B7BD4D-633D-43AA-8BC9-2D501CB2A972}"/>
          </ac:spMkLst>
        </pc:spChg>
        <pc:spChg chg="mod">
          <ac:chgData name="Michael Fitzgerald" userId="c8d14c48-1f5e-4902-a7d3-81bc92647940" providerId="ADAL" clId="{DE4B75D1-ADC6-4FD5-8B65-CE59009E02C8}" dt="2023-12-02T01:00:27.076" v="3274" actId="20577"/>
          <ac:spMkLst>
            <pc:docMk/>
            <pc:sldMk cId="3407344474" sldId="299"/>
            <ac:spMk id="3" creationId="{E2B33E4F-9B7B-43BC-A90B-FE618A056BDB}"/>
          </ac:spMkLst>
        </pc:spChg>
        <pc:spChg chg="add del mod">
          <ac:chgData name="Michael Fitzgerald" userId="c8d14c48-1f5e-4902-a7d3-81bc92647940" providerId="ADAL" clId="{DE4B75D1-ADC6-4FD5-8B65-CE59009E02C8}" dt="2023-12-02T00:45:25.689" v="2545" actId="478"/>
          <ac:spMkLst>
            <pc:docMk/>
            <pc:sldMk cId="3407344474" sldId="299"/>
            <ac:spMk id="5" creationId="{B5961242-5E0D-273F-468C-DC8AA9915C6E}"/>
          </ac:spMkLst>
        </pc:spChg>
        <pc:spChg chg="add mod">
          <ac:chgData name="Michael Fitzgerald" userId="c8d14c48-1f5e-4902-a7d3-81bc92647940" providerId="ADAL" clId="{DE4B75D1-ADC6-4FD5-8B65-CE59009E02C8}" dt="2023-12-02T00:52:17.937" v="2748" actId="20577"/>
          <ac:spMkLst>
            <pc:docMk/>
            <pc:sldMk cId="3407344474" sldId="299"/>
            <ac:spMk id="8" creationId="{97D2FF4E-2805-C73F-0D05-2812A51DD379}"/>
          </ac:spMkLst>
        </pc:spChg>
        <pc:spChg chg="add mod">
          <ac:chgData name="Michael Fitzgerald" userId="c8d14c48-1f5e-4902-a7d3-81bc92647940" providerId="ADAL" clId="{DE4B75D1-ADC6-4FD5-8B65-CE59009E02C8}" dt="2023-12-02T01:50:27.414" v="5571"/>
          <ac:spMkLst>
            <pc:docMk/>
            <pc:sldMk cId="3407344474" sldId="299"/>
            <ac:spMk id="9" creationId="{AE223757-69A5-73F4-6B5E-B2D53E6B5146}"/>
          </ac:spMkLst>
        </pc:spChg>
        <pc:graphicFrameChg chg="add mod modGraphic">
          <ac:chgData name="Michael Fitzgerald" userId="c8d14c48-1f5e-4902-a7d3-81bc92647940" providerId="ADAL" clId="{DE4B75D1-ADC6-4FD5-8B65-CE59009E02C8}" dt="2023-12-02T00:57:26.331" v="3040" actId="20577"/>
          <ac:graphicFrameMkLst>
            <pc:docMk/>
            <pc:sldMk cId="3407344474" sldId="299"/>
            <ac:graphicFrameMk id="6" creationId="{D11B02BD-3BB1-D3DD-9CC8-601140AAD3D2}"/>
          </ac:graphicFrameMkLst>
        </pc:graphicFrameChg>
        <pc:graphicFrameChg chg="add del">
          <ac:chgData name="Michael Fitzgerald" userId="c8d14c48-1f5e-4902-a7d3-81bc92647940" providerId="ADAL" clId="{DE4B75D1-ADC6-4FD5-8B65-CE59009E02C8}" dt="2023-12-02T00:45:51.482" v="2548" actId="3680"/>
          <ac:graphicFrameMkLst>
            <pc:docMk/>
            <pc:sldMk cId="3407344474" sldId="299"/>
            <ac:graphicFrameMk id="7" creationId="{A2B5E940-A3A3-8BD1-DCEC-9C5359F24656}"/>
          </ac:graphicFrameMkLst>
        </pc:graphicFrameChg>
      </pc:sldChg>
      <pc:sldChg chg="addSp modSp add del mod modAnim modNotesTx">
        <pc:chgData name="Michael Fitzgerald" userId="c8d14c48-1f5e-4902-a7d3-81bc92647940" providerId="ADAL" clId="{DE4B75D1-ADC6-4FD5-8B65-CE59009E02C8}" dt="2023-12-02T06:36:40.891" v="9350" actId="47"/>
        <pc:sldMkLst>
          <pc:docMk/>
          <pc:sldMk cId="2794627053" sldId="300"/>
        </pc:sldMkLst>
        <pc:spChg chg="add mod">
          <ac:chgData name="Michael Fitzgerald" userId="c8d14c48-1f5e-4902-a7d3-81bc92647940" providerId="ADAL" clId="{DE4B75D1-ADC6-4FD5-8B65-CE59009E02C8}" dt="2023-12-02T01:06:36.481" v="3693" actId="207"/>
          <ac:spMkLst>
            <pc:docMk/>
            <pc:sldMk cId="2794627053" sldId="300"/>
            <ac:spMk id="2" creationId="{A996C952-3786-A60F-F030-8FA74B535283}"/>
          </ac:spMkLst>
        </pc:spChg>
        <pc:spChg chg="mod">
          <ac:chgData name="Michael Fitzgerald" userId="c8d14c48-1f5e-4902-a7d3-81bc92647940" providerId="ADAL" clId="{DE4B75D1-ADC6-4FD5-8B65-CE59009E02C8}" dt="2023-12-02T01:00:32.545" v="3285" actId="20577"/>
          <ac:spMkLst>
            <pc:docMk/>
            <pc:sldMk cId="2794627053" sldId="300"/>
            <ac:spMk id="3" creationId="{E2B33E4F-9B7B-43BC-A90B-FE618A056BDB}"/>
          </ac:spMkLst>
        </pc:spChg>
        <pc:spChg chg="add mod">
          <ac:chgData name="Michael Fitzgerald" userId="c8d14c48-1f5e-4902-a7d3-81bc92647940" providerId="ADAL" clId="{DE4B75D1-ADC6-4FD5-8B65-CE59009E02C8}" dt="2023-12-02T01:50:29.365" v="5572"/>
          <ac:spMkLst>
            <pc:docMk/>
            <pc:sldMk cId="2794627053" sldId="300"/>
            <ac:spMk id="4" creationId="{9F7FE356-1D90-1FBA-B74A-D64A92271A96}"/>
          </ac:spMkLst>
        </pc:spChg>
        <pc:graphicFrameChg chg="mod modGraphic">
          <ac:chgData name="Michael Fitzgerald" userId="c8d14c48-1f5e-4902-a7d3-81bc92647940" providerId="ADAL" clId="{DE4B75D1-ADC6-4FD5-8B65-CE59009E02C8}" dt="2023-12-02T01:02:26.895" v="3296" actId="207"/>
          <ac:graphicFrameMkLst>
            <pc:docMk/>
            <pc:sldMk cId="2794627053" sldId="300"/>
            <ac:graphicFrameMk id="6" creationId="{D11B02BD-3BB1-D3DD-9CC8-601140AAD3D2}"/>
          </ac:graphicFrameMkLst>
        </pc:graphicFrameChg>
      </pc:sldChg>
      <pc:sldChg chg="addSp delSp modSp add del mod ord modNotesTx">
        <pc:chgData name="Michael Fitzgerald" userId="c8d14c48-1f5e-4902-a7d3-81bc92647940" providerId="ADAL" clId="{DE4B75D1-ADC6-4FD5-8B65-CE59009E02C8}" dt="2023-12-07T08:45:11.293" v="15916" actId="1076"/>
        <pc:sldMkLst>
          <pc:docMk/>
          <pc:sldMk cId="3853900526" sldId="301"/>
        </pc:sldMkLst>
        <pc:spChg chg="mod">
          <ac:chgData name="Michael Fitzgerald" userId="c8d14c48-1f5e-4902-a7d3-81bc92647940" providerId="ADAL" clId="{DE4B75D1-ADC6-4FD5-8B65-CE59009E02C8}" dt="2023-12-02T01:07:17.442" v="3722" actId="20577"/>
          <ac:spMkLst>
            <pc:docMk/>
            <pc:sldMk cId="3853900526" sldId="301"/>
            <ac:spMk id="3" creationId="{E2B33E4F-9B7B-43BC-A90B-FE618A056BDB}"/>
          </ac:spMkLst>
        </pc:spChg>
        <pc:spChg chg="add mod">
          <ac:chgData name="Michael Fitzgerald" userId="c8d14c48-1f5e-4902-a7d3-81bc92647940" providerId="ADAL" clId="{DE4B75D1-ADC6-4FD5-8B65-CE59009E02C8}" dt="2023-12-02T01:08:28.867" v="3750" actId="113"/>
          <ac:spMkLst>
            <pc:docMk/>
            <pc:sldMk cId="3853900526" sldId="301"/>
            <ac:spMk id="5" creationId="{71698F79-89E3-E795-7AED-778F80061C31}"/>
          </ac:spMkLst>
        </pc:spChg>
        <pc:spChg chg="add mod">
          <ac:chgData name="Michael Fitzgerald" userId="c8d14c48-1f5e-4902-a7d3-81bc92647940" providerId="ADAL" clId="{DE4B75D1-ADC6-4FD5-8B65-CE59009E02C8}" dt="2023-12-07T08:45:11.293" v="15916" actId="1076"/>
          <ac:spMkLst>
            <pc:docMk/>
            <pc:sldMk cId="3853900526" sldId="301"/>
            <ac:spMk id="7" creationId="{8700131F-D3EE-209A-835D-8673EDBE13D0}"/>
          </ac:spMkLst>
        </pc:spChg>
        <pc:spChg chg="del">
          <ac:chgData name="Michael Fitzgerald" userId="c8d14c48-1f5e-4902-a7d3-81bc92647940" providerId="ADAL" clId="{DE4B75D1-ADC6-4FD5-8B65-CE59009E02C8}" dt="2023-12-02T01:08:04.053" v="3728" actId="478"/>
          <ac:spMkLst>
            <pc:docMk/>
            <pc:sldMk cId="3853900526" sldId="301"/>
            <ac:spMk id="8" creationId="{97D2FF4E-2805-C73F-0D05-2812A51DD379}"/>
          </ac:spMkLst>
        </pc:spChg>
        <pc:spChg chg="add mod">
          <ac:chgData name="Michael Fitzgerald" userId="c8d14c48-1f5e-4902-a7d3-81bc92647940" providerId="ADAL" clId="{DE4B75D1-ADC6-4FD5-8B65-CE59009E02C8}" dt="2023-12-02T01:50:30.798" v="5573"/>
          <ac:spMkLst>
            <pc:docMk/>
            <pc:sldMk cId="3853900526" sldId="301"/>
            <ac:spMk id="9" creationId="{4A168992-46DA-1CE6-D997-191F634F5784}"/>
          </ac:spMkLst>
        </pc:spChg>
        <pc:graphicFrameChg chg="add mod modGraphic">
          <ac:chgData name="Michael Fitzgerald" userId="c8d14c48-1f5e-4902-a7d3-81bc92647940" providerId="ADAL" clId="{DE4B75D1-ADC6-4FD5-8B65-CE59009E02C8}" dt="2023-12-02T01:10:45.276" v="3772" actId="20577"/>
          <ac:graphicFrameMkLst>
            <pc:docMk/>
            <pc:sldMk cId="3853900526" sldId="301"/>
            <ac:graphicFrameMk id="2" creationId="{71F15E09-8BFB-AC62-15C3-7A632E105284}"/>
          </ac:graphicFrameMkLst>
        </pc:graphicFrameChg>
        <pc:graphicFrameChg chg="add mod modGraphic">
          <ac:chgData name="Michael Fitzgerald" userId="c8d14c48-1f5e-4902-a7d3-81bc92647940" providerId="ADAL" clId="{DE4B75D1-ADC6-4FD5-8B65-CE59009E02C8}" dt="2023-12-02T01:10:03.846" v="3768" actId="20577"/>
          <ac:graphicFrameMkLst>
            <pc:docMk/>
            <pc:sldMk cId="3853900526" sldId="301"/>
            <ac:graphicFrameMk id="4" creationId="{814D8FE2-585F-199A-D83B-3CAF6E32A3E8}"/>
          </ac:graphicFrameMkLst>
        </pc:graphicFrameChg>
        <pc:graphicFrameChg chg="del">
          <ac:chgData name="Michael Fitzgerald" userId="c8d14c48-1f5e-4902-a7d3-81bc92647940" providerId="ADAL" clId="{DE4B75D1-ADC6-4FD5-8B65-CE59009E02C8}" dt="2023-12-02T01:07:46.758" v="3723" actId="478"/>
          <ac:graphicFrameMkLst>
            <pc:docMk/>
            <pc:sldMk cId="3853900526" sldId="301"/>
            <ac:graphicFrameMk id="6" creationId="{D11B02BD-3BB1-D3DD-9CC8-601140AAD3D2}"/>
          </ac:graphicFrameMkLst>
        </pc:graphicFrameChg>
      </pc:sldChg>
      <pc:sldChg chg="addSp delSp modSp add del mod ord modNotesTx">
        <pc:chgData name="Michael Fitzgerald" userId="c8d14c48-1f5e-4902-a7d3-81bc92647940" providerId="ADAL" clId="{DE4B75D1-ADC6-4FD5-8B65-CE59009E02C8}" dt="2023-12-07T08:45:56.737" v="15926" actId="20577"/>
        <pc:sldMkLst>
          <pc:docMk/>
          <pc:sldMk cId="693547081" sldId="302"/>
        </pc:sldMkLst>
        <pc:spChg chg="del mod">
          <ac:chgData name="Michael Fitzgerald" userId="c8d14c48-1f5e-4902-a7d3-81bc92647940" providerId="ADAL" clId="{DE4B75D1-ADC6-4FD5-8B65-CE59009E02C8}" dt="2023-12-02T01:18:16.594" v="4571" actId="478"/>
          <ac:spMkLst>
            <pc:docMk/>
            <pc:sldMk cId="693547081" sldId="302"/>
            <ac:spMk id="2" creationId="{27B7BD4D-633D-43AA-8BC9-2D501CB2A972}"/>
          </ac:spMkLst>
        </pc:spChg>
        <pc:spChg chg="del mod">
          <ac:chgData name="Michael Fitzgerald" userId="c8d14c48-1f5e-4902-a7d3-81bc92647940" providerId="ADAL" clId="{DE4B75D1-ADC6-4FD5-8B65-CE59009E02C8}" dt="2023-12-02T01:19:22.423" v="4573" actId="478"/>
          <ac:spMkLst>
            <pc:docMk/>
            <pc:sldMk cId="693547081" sldId="302"/>
            <ac:spMk id="3" creationId="{E2B33E4F-9B7B-43BC-A90B-FE618A056BDB}"/>
          </ac:spMkLst>
        </pc:spChg>
        <pc:spChg chg="add del mod">
          <ac:chgData name="Michael Fitzgerald" userId="c8d14c48-1f5e-4902-a7d3-81bc92647940" providerId="ADAL" clId="{DE4B75D1-ADC6-4FD5-8B65-CE59009E02C8}" dt="2023-12-02T01:19:20.291" v="4572" actId="478"/>
          <ac:spMkLst>
            <pc:docMk/>
            <pc:sldMk cId="693547081" sldId="302"/>
            <ac:spMk id="5" creationId="{3664A3EF-05D9-BB33-9798-17D6D56131D6}"/>
          </ac:spMkLst>
        </pc:spChg>
        <pc:spChg chg="add del mod">
          <ac:chgData name="Michael Fitzgerald" userId="c8d14c48-1f5e-4902-a7d3-81bc92647940" providerId="ADAL" clId="{DE4B75D1-ADC6-4FD5-8B65-CE59009E02C8}" dt="2023-12-02T01:19:24.051" v="4574" actId="478"/>
          <ac:spMkLst>
            <pc:docMk/>
            <pc:sldMk cId="693547081" sldId="302"/>
            <ac:spMk id="7" creationId="{C201AB6E-761F-1859-820A-967A90F552D7}"/>
          </ac:spMkLst>
        </pc:spChg>
        <pc:picChg chg="add mod">
          <ac:chgData name="Michael Fitzgerald" userId="c8d14c48-1f5e-4902-a7d3-81bc92647940" providerId="ADAL" clId="{DE4B75D1-ADC6-4FD5-8B65-CE59009E02C8}" dt="2023-12-02T01:19:31.541" v="4577" actId="14100"/>
          <ac:picMkLst>
            <pc:docMk/>
            <pc:sldMk cId="693547081" sldId="302"/>
            <ac:picMk id="9" creationId="{F1A310F3-35F4-5096-6D27-807A464133BE}"/>
          </ac:picMkLst>
        </pc:picChg>
      </pc:sldChg>
      <pc:sldChg chg="addSp delSp modSp add del mod ord modNotesTx">
        <pc:chgData name="Michael Fitzgerald" userId="c8d14c48-1f5e-4902-a7d3-81bc92647940" providerId="ADAL" clId="{DE4B75D1-ADC6-4FD5-8B65-CE59009E02C8}" dt="2023-12-08T00:14:32.768" v="16231" actId="20577"/>
        <pc:sldMkLst>
          <pc:docMk/>
          <pc:sldMk cId="1909915112" sldId="303"/>
        </pc:sldMkLst>
        <pc:spChg chg="del mod">
          <ac:chgData name="Michael Fitzgerald" userId="c8d14c48-1f5e-4902-a7d3-81bc92647940" providerId="ADAL" clId="{DE4B75D1-ADC6-4FD5-8B65-CE59009E02C8}" dt="2023-12-02T01:36:13.328" v="5470" actId="478"/>
          <ac:spMkLst>
            <pc:docMk/>
            <pc:sldMk cId="1909915112" sldId="303"/>
            <ac:spMk id="2" creationId="{27B7BD4D-633D-43AA-8BC9-2D501CB2A972}"/>
          </ac:spMkLst>
        </pc:spChg>
        <pc:spChg chg="mod">
          <ac:chgData name="Michael Fitzgerald" userId="c8d14c48-1f5e-4902-a7d3-81bc92647940" providerId="ADAL" clId="{DE4B75D1-ADC6-4FD5-8B65-CE59009E02C8}" dt="2023-12-02T01:36:02.996" v="5469" actId="20577"/>
          <ac:spMkLst>
            <pc:docMk/>
            <pc:sldMk cId="1909915112" sldId="303"/>
            <ac:spMk id="3" creationId="{E2B33E4F-9B7B-43BC-A90B-FE618A056BDB}"/>
          </ac:spMkLst>
        </pc:spChg>
        <pc:spChg chg="add mod">
          <ac:chgData name="Michael Fitzgerald" userId="c8d14c48-1f5e-4902-a7d3-81bc92647940" providerId="ADAL" clId="{DE4B75D1-ADC6-4FD5-8B65-CE59009E02C8}" dt="2023-12-02T01:50:36.463" v="5575"/>
          <ac:spMkLst>
            <pc:docMk/>
            <pc:sldMk cId="1909915112" sldId="303"/>
            <ac:spMk id="5" creationId="{B000BA1F-D9C1-58BB-3319-B1E11EFA89BD}"/>
          </ac:spMkLst>
        </pc:spChg>
        <pc:graphicFrameChg chg="add mod modGraphic">
          <ac:chgData name="Michael Fitzgerald" userId="c8d14c48-1f5e-4902-a7d3-81bc92647940" providerId="ADAL" clId="{DE4B75D1-ADC6-4FD5-8B65-CE59009E02C8}" dt="2023-12-02T01:45:09.267" v="5487" actId="207"/>
          <ac:graphicFrameMkLst>
            <pc:docMk/>
            <pc:sldMk cId="1909915112" sldId="303"/>
            <ac:graphicFrameMk id="4" creationId="{464643BB-791C-802F-5C94-1C7488493B7B}"/>
          </ac:graphicFrameMkLst>
        </pc:graphicFrameChg>
      </pc:sldChg>
      <pc:sldChg chg="addSp modSp new add del mod modNotesTx">
        <pc:chgData name="Michael Fitzgerald" userId="c8d14c48-1f5e-4902-a7d3-81bc92647940" providerId="ADAL" clId="{DE4B75D1-ADC6-4FD5-8B65-CE59009E02C8}" dt="2023-12-02T06:36:40.891" v="9350" actId="47"/>
        <pc:sldMkLst>
          <pc:docMk/>
          <pc:sldMk cId="729867802" sldId="304"/>
        </pc:sldMkLst>
        <pc:spChg chg="add mod ord">
          <ac:chgData name="Michael Fitzgerald" userId="c8d14c48-1f5e-4902-a7d3-81bc92647940" providerId="ADAL" clId="{DE4B75D1-ADC6-4FD5-8B65-CE59009E02C8}" dt="2023-12-02T01:25:39.429" v="4949" actId="171"/>
          <ac:spMkLst>
            <pc:docMk/>
            <pc:sldMk cId="729867802" sldId="304"/>
            <ac:spMk id="6" creationId="{0544330D-7BF4-AD25-E99E-B555E3EA7230}"/>
          </ac:spMkLst>
        </pc:spChg>
        <pc:spChg chg="add mod">
          <ac:chgData name="Michael Fitzgerald" userId="c8d14c48-1f5e-4902-a7d3-81bc92647940" providerId="ADAL" clId="{DE4B75D1-ADC6-4FD5-8B65-CE59009E02C8}" dt="2023-12-02T01:25:56.379" v="4951"/>
          <ac:spMkLst>
            <pc:docMk/>
            <pc:sldMk cId="729867802" sldId="304"/>
            <ac:spMk id="7" creationId="{0BA38367-E93D-58EF-0A2E-B61BE0BAA03E}"/>
          </ac:spMkLst>
        </pc:spChg>
        <pc:spChg chg="add mod">
          <ac:chgData name="Michael Fitzgerald" userId="c8d14c48-1f5e-4902-a7d3-81bc92647940" providerId="ADAL" clId="{DE4B75D1-ADC6-4FD5-8B65-CE59009E02C8}" dt="2023-12-02T01:28:30.043" v="4968" actId="692"/>
          <ac:spMkLst>
            <pc:docMk/>
            <pc:sldMk cId="729867802" sldId="304"/>
            <ac:spMk id="12" creationId="{8633A757-3FEB-2082-CB2A-D0426BEC7292}"/>
          </ac:spMkLst>
        </pc:spChg>
        <pc:spChg chg="add mod">
          <ac:chgData name="Michael Fitzgerald" userId="c8d14c48-1f5e-4902-a7d3-81bc92647940" providerId="ADAL" clId="{DE4B75D1-ADC6-4FD5-8B65-CE59009E02C8}" dt="2023-12-02T01:29:18.847" v="4976" actId="1076"/>
          <ac:spMkLst>
            <pc:docMk/>
            <pc:sldMk cId="729867802" sldId="304"/>
            <ac:spMk id="13" creationId="{0AFFB3B2-21D5-ABD1-CFFF-BC7D1CEBA860}"/>
          </ac:spMkLst>
        </pc:spChg>
        <pc:spChg chg="add mod">
          <ac:chgData name="Michael Fitzgerald" userId="c8d14c48-1f5e-4902-a7d3-81bc92647940" providerId="ADAL" clId="{DE4B75D1-ADC6-4FD5-8B65-CE59009E02C8}" dt="2023-12-02T01:29:07.384" v="4974" actId="1076"/>
          <ac:spMkLst>
            <pc:docMk/>
            <pc:sldMk cId="729867802" sldId="304"/>
            <ac:spMk id="14" creationId="{4806AFE8-25E1-EC16-50E5-A725194DB14B}"/>
          </ac:spMkLst>
        </pc:spChg>
        <pc:spChg chg="add mod">
          <ac:chgData name="Michael Fitzgerald" userId="c8d14c48-1f5e-4902-a7d3-81bc92647940" providerId="ADAL" clId="{DE4B75D1-ADC6-4FD5-8B65-CE59009E02C8}" dt="2023-12-02T01:29:10.098" v="4975" actId="1076"/>
          <ac:spMkLst>
            <pc:docMk/>
            <pc:sldMk cId="729867802" sldId="304"/>
            <ac:spMk id="15" creationId="{31118991-8F6C-8E1F-3228-56EF1197A8B7}"/>
          </ac:spMkLst>
        </pc:spChg>
        <pc:picChg chg="add mod">
          <ac:chgData name="Michael Fitzgerald" userId="c8d14c48-1f5e-4902-a7d3-81bc92647940" providerId="ADAL" clId="{DE4B75D1-ADC6-4FD5-8B65-CE59009E02C8}" dt="2023-12-02T01:26:31.678" v="4955" actId="1076"/>
          <ac:picMkLst>
            <pc:docMk/>
            <pc:sldMk cId="729867802" sldId="304"/>
            <ac:picMk id="5" creationId="{874D1A0B-5830-54EA-A56C-0FBDD29F0B05}"/>
          </ac:picMkLst>
        </pc:picChg>
        <pc:picChg chg="add mod">
          <ac:chgData name="Michael Fitzgerald" userId="c8d14c48-1f5e-4902-a7d3-81bc92647940" providerId="ADAL" clId="{DE4B75D1-ADC6-4FD5-8B65-CE59009E02C8}" dt="2023-12-02T01:27:00.619" v="4957" actId="1076"/>
          <ac:picMkLst>
            <pc:docMk/>
            <pc:sldMk cId="729867802" sldId="304"/>
            <ac:picMk id="9" creationId="{5067A922-AED2-6063-B433-001846CA485D}"/>
          </ac:picMkLst>
        </pc:picChg>
        <pc:cxnChg chg="add mod">
          <ac:chgData name="Michael Fitzgerald" userId="c8d14c48-1f5e-4902-a7d3-81bc92647940" providerId="ADAL" clId="{DE4B75D1-ADC6-4FD5-8B65-CE59009E02C8}" dt="2023-12-02T01:27:58.378" v="4964" actId="1076"/>
          <ac:cxnSpMkLst>
            <pc:docMk/>
            <pc:sldMk cId="729867802" sldId="304"/>
            <ac:cxnSpMk id="11" creationId="{6E6A1164-BB4B-9BE1-384A-E50BAF3A6D19}"/>
          </ac:cxnSpMkLst>
        </pc:cxnChg>
      </pc:sldChg>
      <pc:sldChg chg="addSp modSp add del mod ord modNotesTx">
        <pc:chgData name="Michael Fitzgerald" userId="c8d14c48-1f5e-4902-a7d3-81bc92647940" providerId="ADAL" clId="{DE4B75D1-ADC6-4FD5-8B65-CE59009E02C8}" dt="2023-12-02T06:36:40.891" v="9350" actId="47"/>
        <pc:sldMkLst>
          <pc:docMk/>
          <pc:sldMk cId="3896337181" sldId="305"/>
        </pc:sldMkLst>
        <pc:spChg chg="mod">
          <ac:chgData name="Michael Fitzgerald" userId="c8d14c48-1f5e-4902-a7d3-81bc92647940" providerId="ADAL" clId="{DE4B75D1-ADC6-4FD5-8B65-CE59009E02C8}" dt="2023-12-02T01:34:51.443" v="5411" actId="20577"/>
          <ac:spMkLst>
            <pc:docMk/>
            <pc:sldMk cId="3896337181" sldId="305"/>
            <ac:spMk id="2" creationId="{27B7BD4D-633D-43AA-8BC9-2D501CB2A972}"/>
          </ac:spMkLst>
        </pc:spChg>
        <pc:spChg chg="mod">
          <ac:chgData name="Michael Fitzgerald" userId="c8d14c48-1f5e-4902-a7d3-81bc92647940" providerId="ADAL" clId="{DE4B75D1-ADC6-4FD5-8B65-CE59009E02C8}" dt="2023-12-02T01:35:55.927" v="5457"/>
          <ac:spMkLst>
            <pc:docMk/>
            <pc:sldMk cId="3896337181" sldId="305"/>
            <ac:spMk id="3" creationId="{E2B33E4F-9B7B-43BC-A90B-FE618A056BDB}"/>
          </ac:spMkLst>
        </pc:spChg>
        <pc:spChg chg="add mod">
          <ac:chgData name="Michael Fitzgerald" userId="c8d14c48-1f5e-4902-a7d3-81bc92647940" providerId="ADAL" clId="{DE4B75D1-ADC6-4FD5-8B65-CE59009E02C8}" dt="2023-12-02T01:50:34.280" v="5574"/>
          <ac:spMkLst>
            <pc:docMk/>
            <pc:sldMk cId="3896337181" sldId="305"/>
            <ac:spMk id="4" creationId="{CB7513FB-93F3-0615-76FE-50373AEF5F42}"/>
          </ac:spMkLst>
        </pc:spChg>
      </pc:sldChg>
      <pc:sldChg chg="addSp delSp modSp add del mod modNotesTx">
        <pc:chgData name="Michael Fitzgerald" userId="c8d14c48-1f5e-4902-a7d3-81bc92647940" providerId="ADAL" clId="{DE4B75D1-ADC6-4FD5-8B65-CE59009E02C8}" dt="2023-12-02T06:36:40.891" v="9350" actId="47"/>
        <pc:sldMkLst>
          <pc:docMk/>
          <pc:sldMk cId="3683888572" sldId="306"/>
        </pc:sldMkLst>
        <pc:spChg chg="del">
          <ac:chgData name="Michael Fitzgerald" userId="c8d14c48-1f5e-4902-a7d3-81bc92647940" providerId="ADAL" clId="{DE4B75D1-ADC6-4FD5-8B65-CE59009E02C8}" dt="2023-12-02T01:46:21.604" v="5500" actId="478"/>
          <ac:spMkLst>
            <pc:docMk/>
            <pc:sldMk cId="3683888572" sldId="306"/>
            <ac:spMk id="3" creationId="{E2B33E4F-9B7B-43BC-A90B-FE618A056BDB}"/>
          </ac:spMkLst>
        </pc:spChg>
        <pc:spChg chg="add del mod">
          <ac:chgData name="Michael Fitzgerald" userId="c8d14c48-1f5e-4902-a7d3-81bc92647940" providerId="ADAL" clId="{DE4B75D1-ADC6-4FD5-8B65-CE59009E02C8}" dt="2023-12-02T01:46:23.254" v="5501" actId="478"/>
          <ac:spMkLst>
            <pc:docMk/>
            <pc:sldMk cId="3683888572" sldId="306"/>
            <ac:spMk id="9" creationId="{9BE2ED27-07EA-A17D-2612-80DCF7382968}"/>
          </ac:spMkLst>
        </pc:spChg>
        <pc:spChg chg="add mod">
          <ac:chgData name="Michael Fitzgerald" userId="c8d14c48-1f5e-4902-a7d3-81bc92647940" providerId="ADAL" clId="{DE4B75D1-ADC6-4FD5-8B65-CE59009E02C8}" dt="2023-12-02T01:47:46.501" v="5558" actId="1076"/>
          <ac:spMkLst>
            <pc:docMk/>
            <pc:sldMk cId="3683888572" sldId="306"/>
            <ac:spMk id="10" creationId="{8AC7F6CE-1991-3BA3-6BD9-442F21B77FE7}"/>
          </ac:spMkLst>
        </pc:spChg>
        <pc:spChg chg="add mod">
          <ac:chgData name="Michael Fitzgerald" userId="c8d14c48-1f5e-4902-a7d3-81bc92647940" providerId="ADAL" clId="{DE4B75D1-ADC6-4FD5-8B65-CE59009E02C8}" dt="2023-12-02T01:47:49.869" v="5559" actId="1076"/>
          <ac:spMkLst>
            <pc:docMk/>
            <pc:sldMk cId="3683888572" sldId="306"/>
            <ac:spMk id="11" creationId="{19002C7A-604D-9B70-FFCA-78B51068B01B}"/>
          </ac:spMkLst>
        </pc:spChg>
        <pc:spChg chg="add mod ord">
          <ac:chgData name="Michael Fitzgerald" userId="c8d14c48-1f5e-4902-a7d3-81bc92647940" providerId="ADAL" clId="{DE4B75D1-ADC6-4FD5-8B65-CE59009E02C8}" dt="2023-12-02T01:50:50.806" v="5578" actId="171"/>
          <ac:spMkLst>
            <pc:docMk/>
            <pc:sldMk cId="3683888572" sldId="306"/>
            <ac:spMk id="12" creationId="{EDDE1D1B-CB48-2CF4-C4D4-1F66504C11A1}"/>
          </ac:spMkLst>
        </pc:spChg>
        <pc:graphicFrameChg chg="del mod modGraphic">
          <ac:chgData name="Michael Fitzgerald" userId="c8d14c48-1f5e-4902-a7d3-81bc92647940" providerId="ADAL" clId="{DE4B75D1-ADC6-4FD5-8B65-CE59009E02C8}" dt="2023-12-02T01:45:54.395" v="5496" actId="478"/>
          <ac:graphicFrameMkLst>
            <pc:docMk/>
            <pc:sldMk cId="3683888572" sldId="306"/>
            <ac:graphicFrameMk id="4" creationId="{464643BB-791C-802F-5C94-1C7488493B7B}"/>
          </ac:graphicFrameMkLst>
        </pc:graphicFrameChg>
        <pc:picChg chg="add mod">
          <ac:chgData name="Michael Fitzgerald" userId="c8d14c48-1f5e-4902-a7d3-81bc92647940" providerId="ADAL" clId="{DE4B75D1-ADC6-4FD5-8B65-CE59009E02C8}" dt="2023-12-02T01:47:22.044" v="5528" actId="1076"/>
          <ac:picMkLst>
            <pc:docMk/>
            <pc:sldMk cId="3683888572" sldId="306"/>
            <ac:picMk id="5" creationId="{B31440DD-1961-12A4-73BB-1F2B543D8B5A}"/>
          </ac:picMkLst>
        </pc:picChg>
        <pc:picChg chg="add mod ord">
          <ac:chgData name="Michael Fitzgerald" userId="c8d14c48-1f5e-4902-a7d3-81bc92647940" providerId="ADAL" clId="{DE4B75D1-ADC6-4FD5-8B65-CE59009E02C8}" dt="2023-12-02T01:50:57.913" v="5579" actId="166"/>
          <ac:picMkLst>
            <pc:docMk/>
            <pc:sldMk cId="3683888572" sldId="306"/>
            <ac:picMk id="7" creationId="{BAF66372-1928-40A3-8945-6D2FADD58CBB}"/>
          </ac:picMkLst>
        </pc:picChg>
      </pc:sldChg>
      <pc:sldChg chg="addSp delSp modSp add del mod modNotesTx">
        <pc:chgData name="Michael Fitzgerald" userId="c8d14c48-1f5e-4902-a7d3-81bc92647940" providerId="ADAL" clId="{DE4B75D1-ADC6-4FD5-8B65-CE59009E02C8}" dt="2023-12-02T06:36:40.891" v="9350" actId="47"/>
        <pc:sldMkLst>
          <pc:docMk/>
          <pc:sldMk cId="1803247189" sldId="307"/>
        </pc:sldMkLst>
        <pc:spChg chg="mod">
          <ac:chgData name="Michael Fitzgerald" userId="c8d14c48-1f5e-4902-a7d3-81bc92647940" providerId="ADAL" clId="{DE4B75D1-ADC6-4FD5-8B65-CE59009E02C8}" dt="2023-12-02T01:57:10.032" v="5957" actId="20577"/>
          <ac:spMkLst>
            <pc:docMk/>
            <pc:sldMk cId="1803247189" sldId="307"/>
            <ac:spMk id="11" creationId="{19002C7A-604D-9B70-FFCA-78B51068B01B}"/>
          </ac:spMkLst>
        </pc:spChg>
        <pc:graphicFrameChg chg="add del mod modGraphic">
          <ac:chgData name="Michael Fitzgerald" userId="c8d14c48-1f5e-4902-a7d3-81bc92647940" providerId="ADAL" clId="{DE4B75D1-ADC6-4FD5-8B65-CE59009E02C8}" dt="2023-12-02T02:00:00.410" v="5977" actId="478"/>
          <ac:graphicFrameMkLst>
            <pc:docMk/>
            <pc:sldMk cId="1803247189" sldId="307"/>
            <ac:graphicFrameMk id="2" creationId="{9C24372B-5751-B558-0406-5A4C2D098C26}"/>
          </ac:graphicFrameMkLst>
        </pc:graphicFrameChg>
        <pc:picChg chg="add mod">
          <ac:chgData name="Michael Fitzgerald" userId="c8d14c48-1f5e-4902-a7d3-81bc92647940" providerId="ADAL" clId="{DE4B75D1-ADC6-4FD5-8B65-CE59009E02C8}" dt="2023-12-02T02:00:10.155" v="5981" actId="1076"/>
          <ac:picMkLst>
            <pc:docMk/>
            <pc:sldMk cId="1803247189" sldId="307"/>
            <ac:picMk id="4" creationId="{B889A1E3-CDCD-B091-32DF-76267CC09A8D}"/>
          </ac:picMkLst>
        </pc:picChg>
        <pc:picChg chg="del">
          <ac:chgData name="Michael Fitzgerald" userId="c8d14c48-1f5e-4902-a7d3-81bc92647940" providerId="ADAL" clId="{DE4B75D1-ADC6-4FD5-8B65-CE59009E02C8}" dt="2023-12-02T01:57:28.849" v="5960" actId="478"/>
          <ac:picMkLst>
            <pc:docMk/>
            <pc:sldMk cId="1803247189" sldId="307"/>
            <ac:picMk id="7" creationId="{BAF66372-1928-40A3-8945-6D2FADD58CBB}"/>
          </ac:picMkLst>
        </pc:picChg>
      </pc:sldChg>
      <pc:sldChg chg="addSp delSp modSp add mod modNotesTx">
        <pc:chgData name="Michael Fitzgerald" userId="c8d14c48-1f5e-4902-a7d3-81bc92647940" providerId="ADAL" clId="{DE4B75D1-ADC6-4FD5-8B65-CE59009E02C8}" dt="2023-12-07T04:19:11.499" v="12112" actId="478"/>
        <pc:sldMkLst>
          <pc:docMk/>
          <pc:sldMk cId="448317221" sldId="308"/>
        </pc:sldMkLst>
        <pc:spChg chg="del">
          <ac:chgData name="Michael Fitzgerald" userId="c8d14c48-1f5e-4902-a7d3-81bc92647940" providerId="ADAL" clId="{DE4B75D1-ADC6-4FD5-8B65-CE59009E02C8}" dt="2023-12-02T02:14:16.655" v="6262" actId="478"/>
          <ac:spMkLst>
            <pc:docMk/>
            <pc:sldMk cId="448317221" sldId="308"/>
            <ac:spMk id="2" creationId="{27B7BD4D-633D-43AA-8BC9-2D501CB2A972}"/>
          </ac:spMkLst>
        </pc:spChg>
        <pc:spChg chg="add del mod">
          <ac:chgData name="Michael Fitzgerald" userId="c8d14c48-1f5e-4902-a7d3-81bc92647940" providerId="ADAL" clId="{DE4B75D1-ADC6-4FD5-8B65-CE59009E02C8}" dt="2023-12-07T04:19:11.499" v="12112" actId="478"/>
          <ac:spMkLst>
            <pc:docMk/>
            <pc:sldMk cId="448317221" sldId="308"/>
            <ac:spMk id="6" creationId="{571189F9-7F6E-DFE0-3D2A-6C3A6CD55BDE}"/>
          </ac:spMkLst>
        </pc:spChg>
        <pc:spChg chg="add mod">
          <ac:chgData name="Michael Fitzgerald" userId="c8d14c48-1f5e-4902-a7d3-81bc92647940" providerId="ADAL" clId="{DE4B75D1-ADC6-4FD5-8B65-CE59009E02C8}" dt="2023-12-02T02:15:35.919" v="6276" actId="14100"/>
          <ac:spMkLst>
            <pc:docMk/>
            <pc:sldMk cId="448317221" sldId="308"/>
            <ac:spMk id="9" creationId="{34D5EDB9-9B7E-2D89-9F23-8D02488CF868}"/>
          </ac:spMkLst>
        </pc:spChg>
        <pc:spChg chg="add mod">
          <ac:chgData name="Michael Fitzgerald" userId="c8d14c48-1f5e-4902-a7d3-81bc92647940" providerId="ADAL" clId="{DE4B75D1-ADC6-4FD5-8B65-CE59009E02C8}" dt="2023-12-02T06:52:02.242" v="9868" actId="2085"/>
          <ac:spMkLst>
            <pc:docMk/>
            <pc:sldMk cId="448317221" sldId="308"/>
            <ac:spMk id="10" creationId="{5A9C4718-3070-2ED8-2E16-6DDC1E01ECC0}"/>
          </ac:spMkLst>
        </pc:spChg>
        <pc:spChg chg="add mod">
          <ac:chgData name="Michael Fitzgerald" userId="c8d14c48-1f5e-4902-a7d3-81bc92647940" providerId="ADAL" clId="{DE4B75D1-ADC6-4FD5-8B65-CE59009E02C8}" dt="2023-12-07T04:18:05.422" v="12097" actId="1076"/>
          <ac:spMkLst>
            <pc:docMk/>
            <pc:sldMk cId="448317221" sldId="308"/>
            <ac:spMk id="11" creationId="{CB2A37A5-16C2-79EA-AC36-B9DD0F70089C}"/>
          </ac:spMkLst>
        </pc:spChg>
        <pc:spChg chg="add mod">
          <ac:chgData name="Michael Fitzgerald" userId="c8d14c48-1f5e-4902-a7d3-81bc92647940" providerId="ADAL" clId="{DE4B75D1-ADC6-4FD5-8B65-CE59009E02C8}" dt="2023-12-07T04:18:09.472" v="12099" actId="1076"/>
          <ac:spMkLst>
            <pc:docMk/>
            <pc:sldMk cId="448317221" sldId="308"/>
            <ac:spMk id="12" creationId="{E015D2C2-6C72-8120-EC08-E1DDE18CCB2C}"/>
          </ac:spMkLst>
        </pc:spChg>
        <pc:spChg chg="add mod">
          <ac:chgData name="Michael Fitzgerald" userId="c8d14c48-1f5e-4902-a7d3-81bc92647940" providerId="ADAL" clId="{DE4B75D1-ADC6-4FD5-8B65-CE59009E02C8}" dt="2023-12-07T04:19:01.815" v="12111" actId="207"/>
          <ac:spMkLst>
            <pc:docMk/>
            <pc:sldMk cId="448317221" sldId="308"/>
            <ac:spMk id="13" creationId="{874144DA-3453-BC56-7ED8-151B89125FDF}"/>
          </ac:spMkLst>
        </pc:spChg>
        <pc:spChg chg="add mod">
          <ac:chgData name="Michael Fitzgerald" userId="c8d14c48-1f5e-4902-a7d3-81bc92647940" providerId="ADAL" clId="{DE4B75D1-ADC6-4FD5-8B65-CE59009E02C8}" dt="2023-12-07T04:18:52.371" v="12109" actId="1076"/>
          <ac:spMkLst>
            <pc:docMk/>
            <pc:sldMk cId="448317221" sldId="308"/>
            <ac:spMk id="14" creationId="{FE7E2FFC-E108-04B8-D09D-A8E98534C13C}"/>
          </ac:spMkLst>
        </pc:spChg>
        <pc:picChg chg="add">
          <ac:chgData name="Michael Fitzgerald" userId="c8d14c48-1f5e-4902-a7d3-81bc92647940" providerId="ADAL" clId="{DE4B75D1-ADC6-4FD5-8B65-CE59009E02C8}" dt="2023-12-02T02:14:17.049" v="6263" actId="22"/>
          <ac:picMkLst>
            <pc:docMk/>
            <pc:sldMk cId="448317221" sldId="308"/>
            <ac:picMk id="8" creationId="{9428D3BE-9C80-256A-49C3-207B920B62D0}"/>
          </ac:picMkLst>
        </pc:picChg>
      </pc:sldChg>
      <pc:sldChg chg="add del">
        <pc:chgData name="Michael Fitzgerald" userId="c8d14c48-1f5e-4902-a7d3-81bc92647940" providerId="ADAL" clId="{DE4B75D1-ADC6-4FD5-8B65-CE59009E02C8}" dt="2023-12-02T01:57:21.992" v="5959"/>
        <pc:sldMkLst>
          <pc:docMk/>
          <pc:sldMk cId="2172591404" sldId="308"/>
        </pc:sldMkLst>
      </pc:sldChg>
      <pc:sldChg chg="modSp add mod ord modNotesTx">
        <pc:chgData name="Michael Fitzgerald" userId="c8d14c48-1f5e-4902-a7d3-81bc92647940" providerId="ADAL" clId="{DE4B75D1-ADC6-4FD5-8B65-CE59009E02C8}" dt="2023-12-02T21:40:50.849" v="10819" actId="20577"/>
        <pc:sldMkLst>
          <pc:docMk/>
          <pc:sldMk cId="2483449716" sldId="309"/>
        </pc:sldMkLst>
        <pc:spChg chg="mod">
          <ac:chgData name="Michael Fitzgerald" userId="c8d14c48-1f5e-4902-a7d3-81bc92647940" providerId="ADAL" clId="{DE4B75D1-ADC6-4FD5-8B65-CE59009E02C8}" dt="2023-12-02T02:23:37.183" v="6601" actId="20577"/>
          <ac:spMkLst>
            <pc:docMk/>
            <pc:sldMk cId="2483449716" sldId="309"/>
            <ac:spMk id="2" creationId="{27B7BD4D-633D-43AA-8BC9-2D501CB2A972}"/>
          </ac:spMkLst>
        </pc:spChg>
        <pc:spChg chg="mod">
          <ac:chgData name="Michael Fitzgerald" userId="c8d14c48-1f5e-4902-a7d3-81bc92647940" providerId="ADAL" clId="{DE4B75D1-ADC6-4FD5-8B65-CE59009E02C8}" dt="2023-12-02T02:16:23.259" v="6316" actId="20577"/>
          <ac:spMkLst>
            <pc:docMk/>
            <pc:sldMk cId="2483449716" sldId="309"/>
            <ac:spMk id="3" creationId="{E2B33E4F-9B7B-43BC-A90B-FE618A056BDB}"/>
          </ac:spMkLst>
        </pc:spChg>
      </pc:sldChg>
      <pc:sldChg chg="modSp add mod modNotesTx">
        <pc:chgData name="Michael Fitzgerald" userId="c8d14c48-1f5e-4902-a7d3-81bc92647940" providerId="ADAL" clId="{DE4B75D1-ADC6-4FD5-8B65-CE59009E02C8}" dt="2023-12-07T04:23:00.936" v="12312" actId="20577"/>
        <pc:sldMkLst>
          <pc:docMk/>
          <pc:sldMk cId="182399947" sldId="310"/>
        </pc:sldMkLst>
        <pc:spChg chg="mod">
          <ac:chgData name="Michael Fitzgerald" userId="c8d14c48-1f5e-4902-a7d3-81bc92647940" providerId="ADAL" clId="{DE4B75D1-ADC6-4FD5-8B65-CE59009E02C8}" dt="2023-12-02T02:30:23.565" v="6864" actId="20577"/>
          <ac:spMkLst>
            <pc:docMk/>
            <pc:sldMk cId="182399947" sldId="310"/>
            <ac:spMk id="2" creationId="{27B7BD4D-633D-43AA-8BC9-2D501CB2A972}"/>
          </ac:spMkLst>
        </pc:spChg>
        <pc:spChg chg="mod">
          <ac:chgData name="Michael Fitzgerald" userId="c8d14c48-1f5e-4902-a7d3-81bc92647940" providerId="ADAL" clId="{DE4B75D1-ADC6-4FD5-8B65-CE59009E02C8}" dt="2023-12-02T02:24:16.712" v="6608" actId="20577"/>
          <ac:spMkLst>
            <pc:docMk/>
            <pc:sldMk cId="182399947" sldId="310"/>
            <ac:spMk id="3" creationId="{E2B33E4F-9B7B-43BC-A90B-FE618A056BDB}"/>
          </ac:spMkLst>
        </pc:spChg>
      </pc:sldChg>
      <pc:sldChg chg="modSp new mod ord modNotesTx">
        <pc:chgData name="Michael Fitzgerald" userId="c8d14c48-1f5e-4902-a7d3-81bc92647940" providerId="ADAL" clId="{DE4B75D1-ADC6-4FD5-8B65-CE59009E02C8}" dt="2023-12-07T04:55:12.529" v="14683" actId="20577"/>
        <pc:sldMkLst>
          <pc:docMk/>
          <pc:sldMk cId="129493059" sldId="311"/>
        </pc:sldMkLst>
        <pc:spChg chg="mod">
          <ac:chgData name="Michael Fitzgerald" userId="c8d14c48-1f5e-4902-a7d3-81bc92647940" providerId="ADAL" clId="{DE4B75D1-ADC6-4FD5-8B65-CE59009E02C8}" dt="2023-12-02T02:33:15.546" v="7165" actId="20577"/>
          <ac:spMkLst>
            <pc:docMk/>
            <pc:sldMk cId="129493059" sldId="311"/>
            <ac:spMk id="2" creationId="{ABA7F19C-397B-90D4-7610-50ECB9817EB5}"/>
          </ac:spMkLst>
        </pc:spChg>
      </pc:sldChg>
      <pc:sldChg chg="modSp add del mod">
        <pc:chgData name="Michael Fitzgerald" userId="c8d14c48-1f5e-4902-a7d3-81bc92647940" providerId="ADAL" clId="{DE4B75D1-ADC6-4FD5-8B65-CE59009E02C8}" dt="2023-12-02T02:33:07.706" v="7154"/>
        <pc:sldMkLst>
          <pc:docMk/>
          <pc:sldMk cId="1942287422" sldId="311"/>
        </pc:sldMkLst>
        <pc:spChg chg="mod">
          <ac:chgData name="Michael Fitzgerald" userId="c8d14c48-1f5e-4902-a7d3-81bc92647940" providerId="ADAL" clId="{DE4B75D1-ADC6-4FD5-8B65-CE59009E02C8}" dt="2023-12-02T02:33:06.987" v="7153" actId="20577"/>
          <ac:spMkLst>
            <pc:docMk/>
            <pc:sldMk cId="1942287422" sldId="311"/>
            <ac:spMk id="2" creationId="{6E91ACFD-BBA1-4203-B000-9B39C490E9BB}"/>
          </ac:spMkLst>
        </pc:spChg>
      </pc:sldChg>
      <pc:sldChg chg="addSp delSp modSp add mod modNotesTx">
        <pc:chgData name="Michael Fitzgerald" userId="c8d14c48-1f5e-4902-a7d3-81bc92647940" providerId="ADAL" clId="{DE4B75D1-ADC6-4FD5-8B65-CE59009E02C8}" dt="2023-12-07T04:25:56.306" v="12393" actId="20577"/>
        <pc:sldMkLst>
          <pc:docMk/>
          <pc:sldMk cId="1584546589" sldId="312"/>
        </pc:sldMkLst>
        <pc:spChg chg="mod ord">
          <ac:chgData name="Michael Fitzgerald" userId="c8d14c48-1f5e-4902-a7d3-81bc92647940" providerId="ADAL" clId="{DE4B75D1-ADC6-4FD5-8B65-CE59009E02C8}" dt="2023-12-02T02:35:21.023" v="7210" actId="166"/>
          <ac:spMkLst>
            <pc:docMk/>
            <pc:sldMk cId="1584546589" sldId="312"/>
            <ac:spMk id="2" creationId="{27B7BD4D-633D-43AA-8BC9-2D501CB2A972}"/>
          </ac:spMkLst>
        </pc:spChg>
        <pc:spChg chg="mod">
          <ac:chgData name="Michael Fitzgerald" userId="c8d14c48-1f5e-4902-a7d3-81bc92647940" providerId="ADAL" clId="{DE4B75D1-ADC6-4FD5-8B65-CE59009E02C8}" dt="2023-12-02T02:33:37.235" v="7179" actId="20577"/>
          <ac:spMkLst>
            <pc:docMk/>
            <pc:sldMk cId="1584546589" sldId="312"/>
            <ac:spMk id="3" creationId="{E2B33E4F-9B7B-43BC-A90B-FE618A056BDB}"/>
          </ac:spMkLst>
        </pc:spChg>
        <pc:spChg chg="add del mod">
          <ac:chgData name="Michael Fitzgerald" userId="c8d14c48-1f5e-4902-a7d3-81bc92647940" providerId="ADAL" clId="{DE4B75D1-ADC6-4FD5-8B65-CE59009E02C8}" dt="2023-12-02T02:34:16.740" v="7200"/>
          <ac:spMkLst>
            <pc:docMk/>
            <pc:sldMk cId="1584546589" sldId="312"/>
            <ac:spMk id="5" creationId="{0085631A-78D7-A3A9-03DC-1CA311A824BA}"/>
          </ac:spMkLst>
        </pc:spChg>
        <pc:spChg chg="add mod ord">
          <ac:chgData name="Michael Fitzgerald" userId="c8d14c48-1f5e-4902-a7d3-81bc92647940" providerId="ADAL" clId="{DE4B75D1-ADC6-4FD5-8B65-CE59009E02C8}" dt="2023-12-02T02:38:49.766" v="7780" actId="6549"/>
          <ac:spMkLst>
            <pc:docMk/>
            <pc:sldMk cId="1584546589" sldId="312"/>
            <ac:spMk id="8" creationId="{A401EE2C-DB55-56D0-BD6E-17F37BDC0761}"/>
          </ac:spMkLst>
        </pc:spChg>
        <pc:spChg chg="add mod ord">
          <ac:chgData name="Michael Fitzgerald" userId="c8d14c48-1f5e-4902-a7d3-81bc92647940" providerId="ADAL" clId="{DE4B75D1-ADC6-4FD5-8B65-CE59009E02C8}" dt="2023-12-02T02:35:03.389" v="7208" actId="171"/>
          <ac:spMkLst>
            <pc:docMk/>
            <pc:sldMk cId="1584546589" sldId="312"/>
            <ac:spMk id="10" creationId="{48FD57D1-B5CF-D96E-8407-2CE746A57EF9}"/>
          </ac:spMkLst>
        </pc:spChg>
        <pc:picChg chg="add mod ord">
          <ac:chgData name="Michael Fitzgerald" userId="c8d14c48-1f5e-4902-a7d3-81bc92647940" providerId="ADAL" clId="{DE4B75D1-ADC6-4FD5-8B65-CE59009E02C8}" dt="2023-12-02T02:35:21.023" v="7210" actId="166"/>
          <ac:picMkLst>
            <pc:docMk/>
            <pc:sldMk cId="1584546589" sldId="312"/>
            <ac:picMk id="7" creationId="{773DA1BD-16EE-5FCC-33DC-6D49708EA8DC}"/>
          </ac:picMkLst>
        </pc:picChg>
        <pc:cxnChg chg="add del mod">
          <ac:chgData name="Michael Fitzgerald" userId="c8d14c48-1f5e-4902-a7d3-81bc92647940" providerId="ADAL" clId="{DE4B75D1-ADC6-4FD5-8B65-CE59009E02C8}" dt="2023-12-02T02:34:16.740" v="7200"/>
          <ac:cxnSpMkLst>
            <pc:docMk/>
            <pc:sldMk cId="1584546589" sldId="312"/>
            <ac:cxnSpMk id="6" creationId="{CE239DFC-64E7-365E-7097-3FF473BBAB1C}"/>
          </ac:cxnSpMkLst>
        </pc:cxnChg>
        <pc:cxnChg chg="add mod ord">
          <ac:chgData name="Michael Fitzgerald" userId="c8d14c48-1f5e-4902-a7d3-81bc92647940" providerId="ADAL" clId="{DE4B75D1-ADC6-4FD5-8B65-CE59009E02C8}" dt="2023-12-02T02:38:49.766" v="7780" actId="6549"/>
          <ac:cxnSpMkLst>
            <pc:docMk/>
            <pc:sldMk cId="1584546589" sldId="312"/>
            <ac:cxnSpMk id="9" creationId="{8E5A41E0-61F5-33D0-6883-9D7DFE7E8673}"/>
          </ac:cxnSpMkLst>
        </pc:cxnChg>
      </pc:sldChg>
      <pc:sldChg chg="addSp modSp add mod ord modNotesTx">
        <pc:chgData name="Michael Fitzgerald" userId="c8d14c48-1f5e-4902-a7d3-81bc92647940" providerId="ADAL" clId="{DE4B75D1-ADC6-4FD5-8B65-CE59009E02C8}" dt="2023-12-07T04:29:28.586" v="12679" actId="6549"/>
        <pc:sldMkLst>
          <pc:docMk/>
          <pc:sldMk cId="2720947456" sldId="313"/>
        </pc:sldMkLst>
        <pc:spChg chg="mod">
          <ac:chgData name="Michael Fitzgerald" userId="c8d14c48-1f5e-4902-a7d3-81bc92647940" providerId="ADAL" clId="{DE4B75D1-ADC6-4FD5-8B65-CE59009E02C8}" dt="2023-12-07T04:27:03.852" v="12395" actId="21"/>
          <ac:spMkLst>
            <pc:docMk/>
            <pc:sldMk cId="2720947456" sldId="313"/>
            <ac:spMk id="2" creationId="{27B7BD4D-633D-43AA-8BC9-2D501CB2A972}"/>
          </ac:spMkLst>
        </pc:spChg>
        <pc:spChg chg="mod">
          <ac:chgData name="Michael Fitzgerald" userId="c8d14c48-1f5e-4902-a7d3-81bc92647940" providerId="ADAL" clId="{DE4B75D1-ADC6-4FD5-8B65-CE59009E02C8}" dt="2023-12-02T04:23:29.364" v="8322" actId="20577"/>
          <ac:spMkLst>
            <pc:docMk/>
            <pc:sldMk cId="2720947456" sldId="313"/>
            <ac:spMk id="3" creationId="{E2B33E4F-9B7B-43BC-A90B-FE618A056BDB}"/>
          </ac:spMkLst>
        </pc:spChg>
        <pc:picChg chg="add mod">
          <ac:chgData name="Michael Fitzgerald" userId="c8d14c48-1f5e-4902-a7d3-81bc92647940" providerId="ADAL" clId="{DE4B75D1-ADC6-4FD5-8B65-CE59009E02C8}" dt="2023-12-07T04:27:24.885" v="12399" actId="1076"/>
          <ac:picMkLst>
            <pc:docMk/>
            <pc:sldMk cId="2720947456" sldId="313"/>
            <ac:picMk id="9218" creationId="{1888CC2C-B46C-B80D-2D9B-8689A638EA77}"/>
          </ac:picMkLst>
        </pc:picChg>
      </pc:sldChg>
      <pc:sldChg chg="addSp delSp modSp add mod modNotesTx">
        <pc:chgData name="Michael Fitzgerald" userId="c8d14c48-1f5e-4902-a7d3-81bc92647940" providerId="ADAL" clId="{DE4B75D1-ADC6-4FD5-8B65-CE59009E02C8}" dt="2023-12-07T04:47:27.181" v="13644" actId="6549"/>
        <pc:sldMkLst>
          <pc:docMk/>
          <pc:sldMk cId="3225162910" sldId="314"/>
        </pc:sldMkLst>
        <pc:spChg chg="mod">
          <ac:chgData name="Michael Fitzgerald" userId="c8d14c48-1f5e-4902-a7d3-81bc92647940" providerId="ADAL" clId="{DE4B75D1-ADC6-4FD5-8B65-CE59009E02C8}" dt="2023-12-02T22:06:44.139" v="11472" actId="6549"/>
          <ac:spMkLst>
            <pc:docMk/>
            <pc:sldMk cId="3225162910" sldId="314"/>
            <ac:spMk id="2" creationId="{27B7BD4D-633D-43AA-8BC9-2D501CB2A972}"/>
          </ac:spMkLst>
        </pc:spChg>
        <pc:spChg chg="mod">
          <ac:chgData name="Michael Fitzgerald" userId="c8d14c48-1f5e-4902-a7d3-81bc92647940" providerId="ADAL" clId="{DE4B75D1-ADC6-4FD5-8B65-CE59009E02C8}" dt="2023-12-02T04:24:59.439" v="8531" actId="20577"/>
          <ac:spMkLst>
            <pc:docMk/>
            <pc:sldMk cId="3225162910" sldId="314"/>
            <ac:spMk id="3" creationId="{E2B33E4F-9B7B-43BC-A90B-FE618A056BDB}"/>
          </ac:spMkLst>
        </pc:spChg>
        <pc:spChg chg="add del">
          <ac:chgData name="Michael Fitzgerald" userId="c8d14c48-1f5e-4902-a7d3-81bc92647940" providerId="ADAL" clId="{DE4B75D1-ADC6-4FD5-8B65-CE59009E02C8}" dt="2023-12-02T22:05:29.620" v="11466"/>
          <ac:spMkLst>
            <pc:docMk/>
            <pc:sldMk cId="3225162910" sldId="314"/>
            <ac:spMk id="5" creationId="{43F138D8-02D5-B09C-7BB5-35C69F9DBB69}"/>
          </ac:spMkLst>
        </pc:spChg>
        <pc:spChg chg="add del">
          <ac:chgData name="Michael Fitzgerald" userId="c8d14c48-1f5e-4902-a7d3-81bc92647940" providerId="ADAL" clId="{DE4B75D1-ADC6-4FD5-8B65-CE59009E02C8}" dt="2023-12-02T22:05:42.660" v="11468"/>
          <ac:spMkLst>
            <pc:docMk/>
            <pc:sldMk cId="3225162910" sldId="314"/>
            <ac:spMk id="6" creationId="{D74DD583-1C12-7512-255A-FBBF0CD77645}"/>
          </ac:spMkLst>
        </pc:spChg>
        <pc:spChg chg="add del mod">
          <ac:chgData name="Michael Fitzgerald" userId="c8d14c48-1f5e-4902-a7d3-81bc92647940" providerId="ADAL" clId="{DE4B75D1-ADC6-4FD5-8B65-CE59009E02C8}" dt="2023-12-02T22:10:12.322" v="11493" actId="1076"/>
          <ac:spMkLst>
            <pc:docMk/>
            <pc:sldMk cId="3225162910" sldId="314"/>
            <ac:spMk id="11" creationId="{F37517C3-202C-2DA2-DBDD-9687EA19F142}"/>
          </ac:spMkLst>
        </pc:spChg>
        <pc:spChg chg="add mod">
          <ac:chgData name="Michael Fitzgerald" userId="c8d14c48-1f5e-4902-a7d3-81bc92647940" providerId="ADAL" clId="{DE4B75D1-ADC6-4FD5-8B65-CE59009E02C8}" dt="2023-12-02T22:10:21.901" v="11497" actId="20577"/>
          <ac:spMkLst>
            <pc:docMk/>
            <pc:sldMk cId="3225162910" sldId="314"/>
            <ac:spMk id="12" creationId="{88A287A5-43BB-F9EB-F2F8-425BB51721B8}"/>
          </ac:spMkLst>
        </pc:spChg>
        <pc:graphicFrameChg chg="add del mod modGraphic">
          <ac:chgData name="Michael Fitzgerald" userId="c8d14c48-1f5e-4902-a7d3-81bc92647940" providerId="ADAL" clId="{DE4B75D1-ADC6-4FD5-8B65-CE59009E02C8}" dt="2023-12-07T04:38:13.519" v="13178" actId="3680"/>
          <ac:graphicFrameMkLst>
            <pc:docMk/>
            <pc:sldMk cId="3225162910" sldId="314"/>
            <ac:graphicFrameMk id="13" creationId="{73C7E68C-85D3-D175-A947-C06B685C93F5}"/>
          </ac:graphicFrameMkLst>
        </pc:graphicFrameChg>
        <pc:graphicFrameChg chg="add mod modGraphic">
          <ac:chgData name="Michael Fitzgerald" userId="c8d14c48-1f5e-4902-a7d3-81bc92647940" providerId="ADAL" clId="{DE4B75D1-ADC6-4FD5-8B65-CE59009E02C8}" dt="2023-12-07T04:44:29.807" v="13358" actId="207"/>
          <ac:graphicFrameMkLst>
            <pc:docMk/>
            <pc:sldMk cId="3225162910" sldId="314"/>
            <ac:graphicFrameMk id="14" creationId="{8A52EF5C-3723-6F09-117F-863F2601E5F2}"/>
          </ac:graphicFrameMkLst>
        </pc:graphicFrameChg>
        <pc:picChg chg="add del">
          <ac:chgData name="Michael Fitzgerald" userId="c8d14c48-1f5e-4902-a7d3-81bc92647940" providerId="ADAL" clId="{DE4B75D1-ADC6-4FD5-8B65-CE59009E02C8}" dt="2023-12-02T22:06:26.515" v="11470" actId="478"/>
          <ac:picMkLst>
            <pc:docMk/>
            <pc:sldMk cId="3225162910" sldId="314"/>
            <ac:picMk id="8" creationId="{BC9B636A-1A33-9941-733D-04C84F3B5742}"/>
          </ac:picMkLst>
        </pc:picChg>
        <pc:picChg chg="add mod">
          <ac:chgData name="Michael Fitzgerald" userId="c8d14c48-1f5e-4902-a7d3-81bc92647940" providerId="ADAL" clId="{DE4B75D1-ADC6-4FD5-8B65-CE59009E02C8}" dt="2023-12-07T04:37:57.960" v="13172" actId="1076"/>
          <ac:picMkLst>
            <pc:docMk/>
            <pc:sldMk cId="3225162910" sldId="314"/>
            <ac:picMk id="10" creationId="{9F00D228-06E1-ADBE-DBE8-E146F993F79F}"/>
          </ac:picMkLst>
        </pc:picChg>
      </pc:sldChg>
      <pc:sldChg chg="addSp modSp add mod modNotesTx">
        <pc:chgData name="Michael Fitzgerald" userId="c8d14c48-1f5e-4902-a7d3-81bc92647940" providerId="ADAL" clId="{DE4B75D1-ADC6-4FD5-8B65-CE59009E02C8}" dt="2023-12-07T04:54:19.383" v="14512" actId="20577"/>
        <pc:sldMkLst>
          <pc:docMk/>
          <pc:sldMk cId="2500677580" sldId="315"/>
        </pc:sldMkLst>
        <pc:spChg chg="mod">
          <ac:chgData name="Michael Fitzgerald" userId="c8d14c48-1f5e-4902-a7d3-81bc92647940" providerId="ADAL" clId="{DE4B75D1-ADC6-4FD5-8B65-CE59009E02C8}" dt="2023-12-02T04:30:28.082" v="9285" actId="20577"/>
          <ac:spMkLst>
            <pc:docMk/>
            <pc:sldMk cId="2500677580" sldId="315"/>
            <ac:spMk id="2" creationId="{27B7BD4D-633D-43AA-8BC9-2D501CB2A972}"/>
          </ac:spMkLst>
        </pc:spChg>
        <pc:spChg chg="mod">
          <ac:chgData name="Michael Fitzgerald" userId="c8d14c48-1f5e-4902-a7d3-81bc92647940" providerId="ADAL" clId="{DE4B75D1-ADC6-4FD5-8B65-CE59009E02C8}" dt="2023-12-02T04:28:55.818" v="9026" actId="6549"/>
          <ac:spMkLst>
            <pc:docMk/>
            <pc:sldMk cId="2500677580" sldId="315"/>
            <ac:spMk id="3" creationId="{E2B33E4F-9B7B-43BC-A90B-FE618A056BDB}"/>
          </ac:spMkLst>
        </pc:spChg>
        <pc:picChg chg="add mod">
          <ac:chgData name="Michael Fitzgerald" userId="c8d14c48-1f5e-4902-a7d3-81bc92647940" providerId="ADAL" clId="{DE4B75D1-ADC6-4FD5-8B65-CE59009E02C8}" dt="2023-12-02T04:32:24.620" v="9289" actId="14100"/>
          <ac:picMkLst>
            <pc:docMk/>
            <pc:sldMk cId="2500677580" sldId="315"/>
            <ac:picMk id="5" creationId="{012725E6-BAE2-2411-2DD1-B2D19E7E23F6}"/>
          </ac:picMkLst>
        </pc:picChg>
        <pc:cxnChg chg="add mod">
          <ac:chgData name="Michael Fitzgerald" userId="c8d14c48-1f5e-4902-a7d3-81bc92647940" providerId="ADAL" clId="{DE4B75D1-ADC6-4FD5-8B65-CE59009E02C8}" dt="2023-12-02T04:33:05.616" v="9311" actId="692"/>
          <ac:cxnSpMkLst>
            <pc:docMk/>
            <pc:sldMk cId="2500677580" sldId="315"/>
            <ac:cxnSpMk id="7" creationId="{7738FFB4-2ECB-03F0-5146-97DC174DB57B}"/>
          </ac:cxnSpMkLst>
        </pc:cxnChg>
      </pc:sldChg>
      <pc:sldChg chg="add">
        <pc:chgData name="Michael Fitzgerald" userId="c8d14c48-1f5e-4902-a7d3-81bc92647940" providerId="ADAL" clId="{DE4B75D1-ADC6-4FD5-8B65-CE59009E02C8}" dt="2023-12-07T03:39:34.285" v="11558"/>
        <pc:sldMkLst>
          <pc:docMk/>
          <pc:sldMk cId="1078776266" sldId="316"/>
        </pc:sldMkLst>
      </pc:sldChg>
      <pc:sldChg chg="addSp delSp modSp add mod ord modNotesTx">
        <pc:chgData name="Michael Fitzgerald" userId="c8d14c48-1f5e-4902-a7d3-81bc92647940" providerId="ADAL" clId="{DE4B75D1-ADC6-4FD5-8B65-CE59009E02C8}" dt="2023-12-07T04:48:45.112" v="13730" actId="20577"/>
        <pc:sldMkLst>
          <pc:docMk/>
          <pc:sldMk cId="2030658146" sldId="317"/>
        </pc:sldMkLst>
        <pc:spChg chg="mod">
          <ac:chgData name="Michael Fitzgerald" userId="c8d14c48-1f5e-4902-a7d3-81bc92647940" providerId="ADAL" clId="{DE4B75D1-ADC6-4FD5-8B65-CE59009E02C8}" dt="2023-12-07T04:31:48.090" v="12698" actId="20577"/>
          <ac:spMkLst>
            <pc:docMk/>
            <pc:sldMk cId="2030658146" sldId="317"/>
            <ac:spMk id="3" creationId="{E2B33E4F-9B7B-43BC-A90B-FE618A056BDB}"/>
          </ac:spMkLst>
        </pc:spChg>
        <pc:picChg chg="add mod">
          <ac:chgData name="Michael Fitzgerald" userId="c8d14c48-1f5e-4902-a7d3-81bc92647940" providerId="ADAL" clId="{DE4B75D1-ADC6-4FD5-8B65-CE59009E02C8}" dt="2023-12-07T04:32:58.618" v="12703" actId="1076"/>
          <ac:picMkLst>
            <pc:docMk/>
            <pc:sldMk cId="2030658146" sldId="317"/>
            <ac:picMk id="5" creationId="{F418E384-5C67-7649-B187-C177D8E2F191}"/>
          </ac:picMkLst>
        </pc:picChg>
        <pc:picChg chg="del">
          <ac:chgData name="Michael Fitzgerald" userId="c8d14c48-1f5e-4902-a7d3-81bc92647940" providerId="ADAL" clId="{DE4B75D1-ADC6-4FD5-8B65-CE59009E02C8}" dt="2023-12-07T04:32:33.179" v="12699" actId="478"/>
          <ac:picMkLst>
            <pc:docMk/>
            <pc:sldMk cId="2030658146" sldId="317"/>
            <ac:picMk id="10" creationId="{9F00D228-06E1-ADBE-DBE8-E146F993F79F}"/>
          </ac:picMkLst>
        </pc:picChg>
      </pc:sldChg>
      <pc:sldChg chg="addSp modSp add mod">
        <pc:chgData name="Michael Fitzgerald" userId="c8d14c48-1f5e-4902-a7d3-81bc92647940" providerId="ADAL" clId="{DE4B75D1-ADC6-4FD5-8B65-CE59009E02C8}" dt="2023-12-08T00:35:22.306" v="16356" actId="20577"/>
        <pc:sldMkLst>
          <pc:docMk/>
          <pc:sldMk cId="1063848773" sldId="318"/>
        </pc:sldMkLst>
        <pc:spChg chg="mod">
          <ac:chgData name="Michael Fitzgerald" userId="c8d14c48-1f5e-4902-a7d3-81bc92647940" providerId="ADAL" clId="{DE4B75D1-ADC6-4FD5-8B65-CE59009E02C8}" dt="2023-12-08T00:35:22.306" v="16356" actId="20577"/>
          <ac:spMkLst>
            <pc:docMk/>
            <pc:sldMk cId="1063848773" sldId="318"/>
            <ac:spMk id="2" creationId="{27B7BD4D-633D-43AA-8BC9-2D501CB2A972}"/>
          </ac:spMkLst>
        </pc:spChg>
        <pc:spChg chg="mod">
          <ac:chgData name="Michael Fitzgerald" userId="c8d14c48-1f5e-4902-a7d3-81bc92647940" providerId="ADAL" clId="{DE4B75D1-ADC6-4FD5-8B65-CE59009E02C8}" dt="2023-12-08T00:34:59.435" v="16351" actId="20577"/>
          <ac:spMkLst>
            <pc:docMk/>
            <pc:sldMk cId="1063848773" sldId="318"/>
            <ac:spMk id="3" creationId="{E2B33E4F-9B7B-43BC-A90B-FE618A056BDB}"/>
          </ac:spMkLst>
        </pc:spChg>
        <pc:spChg chg="mod">
          <ac:chgData name="Michael Fitzgerald" userId="c8d14c48-1f5e-4902-a7d3-81bc92647940" providerId="ADAL" clId="{DE4B75D1-ADC6-4FD5-8B65-CE59009E02C8}" dt="2023-12-08T00:34:46.067" v="16349" actId="1076"/>
          <ac:spMkLst>
            <pc:docMk/>
            <pc:sldMk cId="1063848773" sldId="318"/>
            <ac:spMk id="4" creationId="{576227B3-F34B-51E7-E4AC-7473BC355FF1}"/>
          </ac:spMkLst>
        </pc:spChg>
        <pc:picChg chg="add mod">
          <ac:chgData name="Michael Fitzgerald" userId="c8d14c48-1f5e-4902-a7d3-81bc92647940" providerId="ADAL" clId="{DE4B75D1-ADC6-4FD5-8B65-CE59009E02C8}" dt="2023-12-08T00:34:28.219" v="16347" actId="1076"/>
          <ac:picMkLst>
            <pc:docMk/>
            <pc:sldMk cId="1063848773" sldId="318"/>
            <ac:picMk id="6" creationId="{4DD387E1-41A9-FA35-B48F-227DD16A682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8434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1pPr>
            <a:lvl2pPr marR="0" lvl="1"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6200" y="0"/>
            <a:ext cx="2971800" cy="48434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1pPr>
            <a:lvl2pPr marR="0" lvl="1"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523875" y="727075"/>
            <a:ext cx="5810250" cy="3632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601290"/>
            <a:ext cx="5029200" cy="435911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202579"/>
            <a:ext cx="2971800" cy="48434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Garamond"/>
                <a:ea typeface="Garamond"/>
                <a:cs typeface="Garamond"/>
                <a:sym typeface="Garamond"/>
              </a:defRPr>
            </a:lvl1pPr>
            <a:lvl2pPr marR="0" lvl="1"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200" b="0" i="1" u="none" strike="noStrike" cap="none">
                <a:solidFill>
                  <a:schemeClr val="dk2"/>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6200" y="9202579"/>
            <a:ext cx="2971800" cy="48434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Garamond"/>
                <a:ea typeface="Garamond"/>
                <a:cs typeface="Garamond"/>
                <a:sym typeface="Garamond"/>
              </a:rPr>
              <a:t>‹#›</a:t>
            </a:fld>
            <a:endParaRPr sz="1200" b="0" i="0" u="none" strike="noStrike" cap="none">
              <a:solidFill>
                <a:schemeClr val="dk1"/>
              </a:solidFill>
              <a:latin typeface="Garamond"/>
              <a:ea typeface="Garamond"/>
              <a:cs typeface="Garamond"/>
              <a:sym typeface="Garamon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448533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839184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into the case study, there are a few concepts that are important to know for this case study, I won’t be able to teach you them from first principles in this talk, we don’t have enough time, and Friday afternoon is not the best time for learning new things.</a:t>
            </a:r>
          </a:p>
          <a:p>
            <a:r>
              <a:rPr lang="en-US" dirty="0"/>
              <a:t>This will just be a quick refresh, and I’ll point out a few useful reminders that’ll help with understanding and interpretation of the case study that follows.</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3</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992266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i="0" u="none" strike="noStrike" cap="none" dirty="0">
                <a:solidFill>
                  <a:schemeClr val="lt1"/>
                </a:solidFill>
                <a:effectLst/>
                <a:latin typeface="+mn-lt"/>
                <a:ea typeface="+mn-ea"/>
                <a:cs typeface="+mn-cs"/>
                <a:sym typeface="Arial"/>
              </a:rPr>
              <a:t>Black is the observed data</a:t>
            </a:r>
          </a:p>
          <a:p>
            <a:r>
              <a:rPr lang="en-US" sz="1100" b="0" i="0" u="none" strike="noStrike" cap="none" dirty="0">
                <a:solidFill>
                  <a:schemeClr val="lt1"/>
                </a:solidFill>
                <a:effectLst/>
                <a:latin typeface="+mn-lt"/>
                <a:ea typeface="+mn-ea"/>
                <a:cs typeface="+mn-cs"/>
                <a:sym typeface="Arial"/>
              </a:rPr>
              <a:t>Red is the missing data</a:t>
            </a:r>
          </a:p>
          <a:p>
            <a:r>
              <a:rPr lang="en-US" sz="1100" b="0" i="0" u="none" strike="noStrike" cap="none" dirty="0">
                <a:solidFill>
                  <a:schemeClr val="lt1"/>
                </a:solidFill>
                <a:effectLst/>
                <a:latin typeface="+mn-lt"/>
                <a:ea typeface="+mn-ea"/>
                <a:cs typeface="+mn-cs"/>
                <a:sym typeface="Arial"/>
              </a:rPr>
              <a:t>We have the X and Y axes, so Y would be the outcome and X is a predictor or covariate.</a:t>
            </a:r>
          </a:p>
          <a:p>
            <a:r>
              <a:rPr lang="en-US" sz="1100" b="0" i="0" u="none" strike="noStrike" cap="none" dirty="0">
                <a:solidFill>
                  <a:schemeClr val="lt1"/>
                </a:solidFill>
                <a:effectLst/>
                <a:latin typeface="+mn-lt"/>
                <a:ea typeface="+mn-ea"/>
                <a:cs typeface="+mn-cs"/>
                <a:sym typeface="Arial"/>
              </a:rPr>
              <a:t>Under MCAR, you can see that there’s no relationship between the missing data and either the outcome or the predictor. This is our ideal situation.</a:t>
            </a:r>
          </a:p>
          <a:p>
            <a:r>
              <a:rPr lang="en-US" sz="1100" b="0" i="0" u="none" strike="noStrike" cap="none" dirty="0">
                <a:solidFill>
                  <a:schemeClr val="lt1"/>
                </a:solidFill>
                <a:effectLst/>
                <a:latin typeface="+mn-lt"/>
                <a:ea typeface="+mn-ea"/>
                <a:cs typeface="+mn-cs"/>
                <a:sym typeface="Arial"/>
              </a:rPr>
              <a:t>Under MAR, you can see that the missing data are shifted with the X axis variable, so the missing data are related to our covariate but not the outcome. This is ok, if we include the covariates/predictors in the model it’s taken care of. </a:t>
            </a:r>
          </a:p>
          <a:p>
            <a:r>
              <a:rPr lang="en-US" sz="1100" b="0" i="0" u="none" strike="noStrike" cap="none" dirty="0">
                <a:solidFill>
                  <a:schemeClr val="lt1"/>
                </a:solidFill>
                <a:effectLst/>
                <a:latin typeface="+mn-lt"/>
                <a:ea typeface="+mn-ea"/>
                <a:cs typeface="+mn-cs"/>
                <a:sym typeface="Arial"/>
              </a:rPr>
              <a:t>Under MNAR, the missing data are related to both the X variable and the outcome on the Y axis.</a:t>
            </a:r>
          </a:p>
          <a:p>
            <a:r>
              <a:rPr lang="en-US" sz="1100" b="0" i="0" u="none" strike="noStrike" cap="none" dirty="0">
                <a:solidFill>
                  <a:schemeClr val="lt1"/>
                </a:solidFill>
                <a:effectLst/>
                <a:latin typeface="+mn-lt"/>
                <a:ea typeface="+mn-ea"/>
                <a:cs typeface="+mn-cs"/>
                <a:sym typeface="Arial"/>
              </a:rPr>
              <a:t>It’s a problem because there is missing information, the missing data have a different relationship between the outcome and the predictor than the observed data. We not usually able to observe this, we can only speculate if it might occur and handle it accordingly.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4</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34125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implicit imputation, we don’t impute any numbers at any stage. Our models assume that the missing data follow the pattern of data.</a:t>
            </a:r>
          </a:p>
          <a:p>
            <a:endParaRPr lang="en-US" dirty="0"/>
          </a:p>
          <a:p>
            <a:r>
              <a:rPr lang="en-US" dirty="0"/>
              <a:t>You are probably all familiar with implicit imputation methods e.g. …</a:t>
            </a:r>
          </a:p>
          <a:p>
            <a:endParaRPr lang="en-US" dirty="0"/>
          </a:p>
          <a:p>
            <a:r>
              <a:rPr lang="en-US" dirty="0"/>
              <a:t>These methods are often used for primary analyses and we should be aware of their MAR assumption</a:t>
            </a:r>
          </a:p>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5</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359046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methods where we substitute the missing value with a new value.</a:t>
            </a:r>
          </a:p>
          <a:p>
            <a:endParaRPr lang="en-US" dirty="0"/>
          </a:p>
          <a:p>
            <a:r>
              <a:rPr lang="en-US" dirty="0"/>
              <a:t>My hot take on single imputation methods, like LOCF, is that they are not inherently bad…</a:t>
            </a:r>
          </a:p>
          <a:p>
            <a:r>
              <a:rPr lang="en-US" dirty="0"/>
              <a:t>We should know that they come with their own assumptions or set of characteristics, and we should understand and acknowledge those characteristics when applying them.</a:t>
            </a:r>
          </a:p>
          <a:p>
            <a:endParaRPr lang="en-US" dirty="0"/>
          </a:p>
          <a:p>
            <a:r>
              <a:rPr lang="en-US" dirty="0"/>
              <a:t>I won’t got into it more here, there are some examples on the slide.</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6</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524903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imputation is a reasonably simple concept, the application can become very complex. </a:t>
            </a:r>
          </a:p>
          <a:p>
            <a:endParaRPr lang="en-US" dirty="0"/>
          </a:p>
          <a:p>
            <a:pPr>
              <a:buAutoNum type="arabicParenR"/>
            </a:pPr>
            <a:r>
              <a:rPr lang="en-US" dirty="0"/>
              <a:t>We take our incomplete data</a:t>
            </a:r>
          </a:p>
          <a:p>
            <a:pPr>
              <a:buAutoNum type="arabicParenR"/>
            </a:pPr>
            <a:r>
              <a:rPr lang="en-US" dirty="0"/>
              <a:t>Duplicate into many datasets with missing data</a:t>
            </a:r>
          </a:p>
          <a:p>
            <a:pPr>
              <a:buAutoNum type="arabicParenR"/>
            </a:pPr>
            <a:r>
              <a:rPr lang="en-US" dirty="0"/>
              <a:t>Use a method to explicitly impute each dataset, this is very broad and there are a range of documented techniques, the key is that the imputation technique maintains variability in the data.</a:t>
            </a:r>
          </a:p>
          <a:p>
            <a:pPr>
              <a:buAutoNum type="arabicParenR"/>
            </a:pPr>
            <a:r>
              <a:rPr lang="en-AU" dirty="0"/>
              <a:t>Run the analysis on each set of imputed data</a:t>
            </a:r>
          </a:p>
          <a:p>
            <a:pPr>
              <a:buAutoNum type="arabicParenR"/>
            </a:pPr>
            <a:r>
              <a:rPr lang="en-AU" dirty="0"/>
              <a:t>Combine the results using Rubin’s Rules. If you’re in SAS then this can be done with the PROC MIANALYZE procedure.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7</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60864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You might remember learning about piecewise equations or graphs in your studies, well PMMs are an extension of that.</a:t>
            </a:r>
          </a:p>
          <a:p>
            <a:endParaRPr lang="en-US" dirty="0"/>
          </a:p>
          <a:p>
            <a:r>
              <a:rPr lang="en-US" dirty="0"/>
              <a:t>In the context of imputation (usually MI), we can apply different models for different groups of data.</a:t>
            </a:r>
          </a:p>
          <a:p>
            <a:endParaRPr lang="en-US" dirty="0"/>
          </a:p>
          <a:p>
            <a:pPr>
              <a:buClr>
                <a:srgbClr val="6A0A1F"/>
              </a:buClr>
              <a:buFont typeface="Arial" panose="020B0604020202020204" pitchFamily="34" charset="0"/>
              <a:buChar char="•"/>
            </a:pPr>
            <a:r>
              <a:rPr lang="en-US" dirty="0">
                <a:solidFill>
                  <a:schemeClr val="tx1"/>
                </a:solidFill>
              </a:rPr>
              <a:t>One of the things we can do at the imputation stage is decide to use different methods for different circumstances, e.g. </a:t>
            </a:r>
          </a:p>
          <a:p>
            <a:pPr lvl="1">
              <a:buClr>
                <a:srgbClr val="6A0A1F"/>
              </a:buClr>
              <a:buFont typeface="Arial" panose="020B0604020202020204" pitchFamily="34" charset="0"/>
              <a:buChar char="•"/>
            </a:pPr>
            <a:r>
              <a:rPr lang="en-US" dirty="0">
                <a:solidFill>
                  <a:schemeClr val="tx1"/>
                </a:solidFill>
              </a:rPr>
              <a:t>If someone has intermittent missing it’s common to use a MAR model to impute</a:t>
            </a:r>
          </a:p>
          <a:p>
            <a:pPr lvl="1">
              <a:buClr>
                <a:srgbClr val="6A0A1F"/>
              </a:buClr>
              <a:buFont typeface="Arial" panose="020B0604020202020204" pitchFamily="34" charset="0"/>
              <a:buChar char="•"/>
            </a:pPr>
            <a:r>
              <a:rPr lang="en-US" dirty="0">
                <a:solidFill>
                  <a:schemeClr val="tx1"/>
                </a:solidFill>
              </a:rPr>
              <a:t>If they drop out due to lack of efficacy we might use a different model, more like worse case.</a:t>
            </a:r>
          </a:p>
          <a:p>
            <a:pPr lvl="1">
              <a:buClr>
                <a:srgbClr val="6A0A1F"/>
              </a:buClr>
              <a:buFont typeface="Arial" panose="020B0604020202020204" pitchFamily="34" charset="0"/>
              <a:buChar char="•"/>
            </a:pPr>
            <a:r>
              <a:rPr lang="en-US" dirty="0">
                <a:solidFill>
                  <a:schemeClr val="tx1"/>
                </a:solidFill>
              </a:rPr>
              <a:t>If they drop out due to adverse events we might use another model again.</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PMMs can help us model MNAR situations</a:t>
            </a:r>
          </a:p>
          <a:p>
            <a:endParaRPr lang="en-US"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en-US" dirty="0"/>
              <a:t>They gives us great flexibility to follow the biology of the situation</a:t>
            </a:r>
            <a:r>
              <a:rPr lang="en-AU" dirty="0"/>
              <a:t>.</a:t>
            </a: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8</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940255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Credit James Roger for this graph.</a:t>
            </a:r>
          </a:p>
          <a:p>
            <a:endParaRPr lang="en-AU" dirty="0"/>
          </a:p>
          <a:p>
            <a:r>
              <a:rPr lang="en-AU" dirty="0"/>
              <a:t>There are many types of PMMs we can use, but I’m going to focus on one I like.</a:t>
            </a:r>
          </a:p>
          <a:p>
            <a:endParaRPr lang="en-AU" dirty="0"/>
          </a:p>
          <a:p>
            <a:r>
              <a:rPr lang="en-US" dirty="0"/>
              <a:t>The delta method is where we say someone with missing data performed like MAR but a bit worse. </a:t>
            </a:r>
          </a:p>
          <a:p>
            <a:r>
              <a:rPr lang="en-US" dirty="0"/>
              <a:t>We apply a delta to a parameter to make this happen.</a:t>
            </a:r>
          </a:p>
          <a:p>
            <a:r>
              <a:rPr lang="en-US" dirty="0"/>
              <a:t>How much worse? We can change the delta, we can have a few, with the max in the range being a biological extreme but plausible.</a:t>
            </a:r>
          </a:p>
          <a:p>
            <a:endParaRPr lang="en-US" dirty="0"/>
          </a:p>
          <a:p>
            <a:r>
              <a:rPr lang="en-US" dirty="0"/>
              <a:t>I like it because it let’s the end user/reviewer decide what is a reasonable penalty for potentially MNAR data.</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9</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545871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If we do our analysis using a range of deltas for our MNAR imputation then we will sometimes find a point where the inference changes. This is our tipping point.</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So, for this analysis, what is the tipping point?</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If we use a range of delta’s we can see how extreme our MNAR assumption has to be before the inference changes, and so how robust our data/model are to MNAR data</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10</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671113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Green cells represent statistically significant p-values, this could be &lt;0.05 or something else if the endpoint is part of your multiple testing strategy.</a:t>
            </a:r>
          </a:p>
          <a:p>
            <a:r>
              <a:rPr lang="en-AU" dirty="0"/>
              <a:t>Red cells represent p-values that are not statistically significant.</a:t>
            </a:r>
          </a:p>
          <a:p>
            <a:r>
              <a:rPr lang="en-US" dirty="0"/>
              <a:t>The black line is our tipping point.</a:t>
            </a:r>
          </a:p>
          <a:p>
            <a:endParaRPr lang="en-US" dirty="0"/>
          </a:p>
          <a:p>
            <a:r>
              <a:rPr lang="en-US" dirty="0"/>
              <a:t>A two-way tipping point is just where we vary the delta’s for the active and placebo groups independently, and usually in opposite directions. So, </a:t>
            </a:r>
            <a:r>
              <a:rPr lang="en-US" dirty="0" err="1"/>
              <a:t>favourable</a:t>
            </a:r>
            <a:r>
              <a:rPr lang="en-US" dirty="0"/>
              <a:t> for the placebo and penalizing for the active, just to keep things really conservative.</a:t>
            </a:r>
          </a:p>
          <a:p>
            <a:endParaRPr lang="en-US" dirty="0"/>
          </a:p>
          <a:p>
            <a:r>
              <a:rPr lang="en-US" dirty="0"/>
              <a:t>You can just do a one-way tipping point analysis, where you only vary the delta in the active and keep the placebo as zero delta. This would usually be sufficient.</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11</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415568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concepts explained, so let’s get into the case study to see how it could play out in reality.</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12</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940031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simplified study design to focus the case study on the interesting aspects.</a:t>
            </a:r>
          </a:p>
          <a:p>
            <a:r>
              <a:rPr lang="en-US" dirty="0"/>
              <a:t>… &lt;read 2 points&gt;</a:t>
            </a:r>
          </a:p>
          <a:p>
            <a:r>
              <a:rPr lang="en-US" dirty="0"/>
              <a:t>More events is a bad thing. Examples; </a:t>
            </a:r>
            <a:r>
              <a:rPr lang="en-US" dirty="0" err="1"/>
              <a:t>hospitalisations</a:t>
            </a:r>
            <a:r>
              <a:rPr lang="en-US" dirty="0"/>
              <a:t>, disease flare-ups, asthma attacks, use of rescue meds, … I’m sure there’s many more, this is a common type of endpoint.</a:t>
            </a:r>
          </a:p>
          <a:p>
            <a:r>
              <a:rPr lang="en-US" dirty="0"/>
              <a:t>Visits every 4 weeks</a:t>
            </a:r>
          </a:p>
          <a:p>
            <a:r>
              <a:rPr lang="en-US" dirty="0"/>
              <a:t>… &lt;read point 3&gt;</a:t>
            </a:r>
          </a:p>
          <a:p>
            <a:r>
              <a:rPr lang="en-US" dirty="0"/>
              <a:t>In reality, you can have many intercurrent events, and you could have different strategies for each of them.</a:t>
            </a:r>
          </a:p>
          <a:p>
            <a:r>
              <a:rPr lang="en-US" dirty="0"/>
              <a:t>… &lt; read point 4&gt;</a:t>
            </a:r>
          </a:p>
          <a:p>
            <a:r>
              <a:rPr lang="en-US" dirty="0"/>
              <a:t>We’ve just included a single stratification factor to simplify the case study while keeping important factors</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13</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965025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AU" dirty="0"/>
              <a:t>Primary – Note that the inclusion of the offset makes this an implicit imputation under the MAR assumption</a:t>
            </a:r>
          </a:p>
          <a:p>
            <a:r>
              <a:rPr lang="en-AU" dirty="0"/>
              <a:t>Sensitivity analysis 1 – Single imputation tipping point where the event count after the intercurrent event occurs is imputed using the rate from primary analysis model + the planned delta.</a:t>
            </a:r>
          </a:p>
          <a:p>
            <a:r>
              <a:rPr lang="en-AU" dirty="0"/>
              <a:t>Sensitivity analysis 2 – </a:t>
            </a:r>
          </a:p>
          <a:p>
            <a:endParaRPr lang="en-AU" dirty="0"/>
          </a:p>
          <a:p>
            <a:r>
              <a:rPr lang="en-AU" dirty="0"/>
              <a:t>The rationale for these analyses was, it’s done this way in a similar study 10 years ago…</a:t>
            </a:r>
          </a:p>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14</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29293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can’t use real data, partly confidentiality and partly that it’s not available yet.</a:t>
            </a:r>
          </a:p>
          <a:p>
            <a:endParaRPr lang="en-US" dirty="0"/>
          </a:p>
          <a:p>
            <a:r>
              <a:rPr lang="en-US" dirty="0"/>
              <a:t>So … we’re going to simulate something similar to what we’d expect in a real trial.</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15</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702778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16</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572152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17</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330740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Implicit imputation because of our offset for time</a:t>
            </a:r>
          </a:p>
          <a:p>
            <a:r>
              <a:rPr lang="en-US" dirty="0"/>
              <a:t>	Assumption is that the rate after withdrawal is the same as the rate before.</a:t>
            </a:r>
          </a:p>
          <a:p>
            <a:r>
              <a:rPr lang="en-US" dirty="0"/>
              <a:t>Our p-value is significant (yay!)</a:t>
            </a:r>
          </a:p>
          <a:p>
            <a:r>
              <a:rPr lang="en-US" dirty="0"/>
              <a:t>The 95%CI width is 0.4, remember for later.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18</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859127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reminder to be specific and detailed in your SAP text.</a:t>
            </a:r>
          </a:p>
          <a:p>
            <a:r>
              <a:rPr lang="en-US" dirty="0"/>
              <a:t>In the real-life example this case study is loosely based on we had 2 statisticians interpret the SAP text differently.</a:t>
            </a:r>
          </a:p>
          <a:p>
            <a:r>
              <a:rPr lang="en-US" dirty="0"/>
              <a:t>&lt;read text&gt;</a:t>
            </a:r>
          </a:p>
          <a:p>
            <a:r>
              <a:rPr lang="en-US" dirty="0"/>
              <a:t>Our intention was the first and we had to update the SAP text to be clear, but …</a:t>
            </a:r>
          </a:p>
          <a:p>
            <a:r>
              <a:rPr lang="en-US" dirty="0"/>
              <a:t>We thought, that’s interesting, I wonder how it would affect the results? Let’s see.</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19</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869963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a:buFont typeface="Arial" panose="020B0604020202020204" pitchFamily="34" charset="0"/>
              <a:buChar char="•"/>
            </a:pPr>
            <a:r>
              <a:rPr lang="en-US" dirty="0"/>
              <a:t>0 – 0 cell has a very similar result to the primary analysis, this is validating since both are using the MAR assumption.</a:t>
            </a:r>
          </a:p>
          <a:p>
            <a:pPr lvl="1">
              <a:buFont typeface="Arial" panose="020B0604020202020204" pitchFamily="34" charset="0"/>
              <a:buChar char="•"/>
            </a:pPr>
            <a:r>
              <a:rPr lang="en-US" dirty="0"/>
              <a:t>But the 95% CI width has reduced to 0.39, danger of single imputation</a:t>
            </a:r>
          </a:p>
          <a:p>
            <a:pPr>
              <a:buFont typeface="Arial" panose="020B0604020202020204" pitchFamily="34" charset="0"/>
              <a:buChar char="•"/>
            </a:pPr>
            <a:r>
              <a:rPr lang="en-US" dirty="0"/>
              <a:t>We can see the rate ratios decrease in magnitude as our deltas become more extreme</a:t>
            </a:r>
          </a:p>
          <a:p>
            <a:pPr>
              <a:buFont typeface="Arial" panose="020B0604020202020204" pitchFamily="34" charset="0"/>
              <a:buChar char="•"/>
            </a:pPr>
            <a:r>
              <a:rPr lang="en-US" dirty="0"/>
              <a:t>We see a small increase in the 95% CI with, </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20</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904894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No tipping point is found.</a:t>
            </a:r>
          </a:p>
          <a:p>
            <a:r>
              <a:rPr lang="en-US" dirty="0"/>
              <a:t>This was odd, the reason is that our delta is a multiplicative effect, so remembering back to our high number of 0 counts in the withdrawn participants we have a clue.</a:t>
            </a:r>
          </a:p>
          <a:p>
            <a:r>
              <a:rPr lang="en-US" dirty="0"/>
              <a:t>0 multiplied by anything is 0 so we aren’t actually applying a delta to most participants.</a:t>
            </a:r>
          </a:p>
          <a:p>
            <a:r>
              <a:rPr lang="en-US" dirty="0"/>
              <a:t>For this reason, we strongly recommend avoiding this method.</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21</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762814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a:buFont typeface="Arial" panose="020B0604020202020204" pitchFamily="34" charset="0"/>
              <a:buChar char="•"/>
            </a:pPr>
            <a:r>
              <a:rPr lang="en-US" dirty="0"/>
              <a:t>The only difference is the p-value, there are other differences down the decimal line, but at the level we’re interested in these analyses may as well be identical.</a:t>
            </a:r>
          </a:p>
          <a:p>
            <a:pPr>
              <a:buFont typeface="Arial" panose="020B0604020202020204" pitchFamily="34" charset="0"/>
              <a:buChar char="•"/>
            </a:pPr>
            <a:r>
              <a:rPr lang="en-US" dirty="0"/>
              <a:t>We should expect this because both methods are using the same assumption.</a:t>
            </a:r>
          </a:p>
          <a:p>
            <a:pPr>
              <a:buFont typeface="Arial" panose="020B0604020202020204" pitchFamily="34" charset="0"/>
              <a:buChar char="•"/>
            </a:pPr>
            <a:r>
              <a:rPr lang="en-US" dirty="0"/>
              <a:t>For this reason, I don’t really recommend MI with MAR for sensitivity analysis, mostly because it’s boring. </a:t>
            </a:r>
          </a:p>
          <a:p>
            <a:pPr lvl="1">
              <a:buFont typeface="Arial" panose="020B0604020202020204" pitchFamily="34" charset="0"/>
              <a:buChar char="•"/>
            </a:pPr>
            <a:r>
              <a:rPr lang="en-US" dirty="0"/>
              <a:t>It can be of some value to validate your implicit imputation model.</a:t>
            </a:r>
          </a:p>
          <a:p>
            <a:pPr lvl="0">
              <a:buFont typeface="Arial" panose="020B0604020202020204" pitchFamily="34" charset="0"/>
              <a:buChar char="•"/>
            </a:pPr>
            <a:endParaRPr lang="en-US" dirty="0"/>
          </a:p>
          <a:p>
            <a:pPr>
              <a:buFont typeface="Arial" panose="020B0604020202020204" pitchFamily="34" charset="0"/>
              <a:buChar char="•"/>
            </a:pP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22</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402517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I think so:</a:t>
            </a:r>
          </a:p>
          <a:p>
            <a:pPr lvl="1">
              <a:buClr>
                <a:srgbClr val="6A0A1F"/>
              </a:buClr>
              <a:buFont typeface="Arial" panose="020B0604020202020204" pitchFamily="34" charset="0"/>
              <a:buChar char="•"/>
            </a:pPr>
            <a:r>
              <a:rPr lang="en-US" dirty="0">
                <a:solidFill>
                  <a:schemeClr val="tx1"/>
                </a:solidFill>
              </a:rPr>
              <a:t>The single imputation reduced the SE</a:t>
            </a:r>
          </a:p>
          <a:p>
            <a:pPr lvl="1">
              <a:buClr>
                <a:srgbClr val="6A0A1F"/>
              </a:buClr>
              <a:buFont typeface="Arial" panose="020B0604020202020204" pitchFamily="34" charset="0"/>
              <a:buChar char="•"/>
            </a:pPr>
            <a:r>
              <a:rPr lang="en-US" dirty="0">
                <a:solidFill>
                  <a:schemeClr val="tx1"/>
                </a:solidFill>
              </a:rPr>
              <a:t>The multiple imputation under MAR was a bit boring</a:t>
            </a:r>
          </a:p>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23</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077630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https://www.lshtm.ac.uk/research/ce</a:t>
            </a:r>
          </a:p>
          <a:p>
            <a:pPr>
              <a:buClr>
                <a:srgbClr val="6A0A1F"/>
              </a:buClr>
              <a:buFont typeface="Arial" panose="020B0604020202020204" pitchFamily="34" charset="0"/>
              <a:buChar char="•"/>
            </a:pPr>
            <a:r>
              <a:rPr lang="en-US" dirty="0">
                <a:solidFill>
                  <a:schemeClr val="tx1"/>
                </a:solidFill>
              </a:rPr>
              <a:t>Big thanks to James Roger and everyone involved in the development of the methods stored here</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The description and SAS macros used to get our results are all available and open source</a:t>
            </a:r>
          </a:p>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r>
              <a:rPr lang="en-AU" b="0" i="0" dirty="0">
                <a:solidFill>
                  <a:srgbClr val="000000"/>
                </a:solidFill>
                <a:effectLst/>
                <a:latin typeface="Open Sans" panose="020B0606030504020204" pitchFamily="34" charset="0"/>
              </a:rPr>
              <a:t>Keene, O.N., Roger, J.H., Hartley, B.F., and Kenward, M.G. (2014). </a:t>
            </a:r>
            <a:r>
              <a:rPr lang="en-AU" b="0" i="1" dirty="0">
                <a:solidFill>
                  <a:srgbClr val="000000"/>
                </a:solidFill>
                <a:effectLst/>
                <a:latin typeface="Open Sans" panose="020B0606030504020204" pitchFamily="34" charset="0"/>
              </a:rPr>
              <a:t>Missing data sensitivity analysis for recurrent event data using controlled imputation</a:t>
            </a:r>
            <a:endParaRPr lang="en-US" dirty="0">
              <a:solidFill>
                <a:schemeClr val="tx1"/>
              </a:solidFill>
            </a:endParaRPr>
          </a:p>
          <a:p>
            <a:r>
              <a:rPr lang="en-AU" dirty="0" err="1"/>
              <a:t>ntres</a:t>
            </a:r>
            <a:r>
              <a:rPr lang="en-AU" dirty="0"/>
              <a:t>-projects-groups/missing-data#dia-missing-data</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24</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851750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 J2R are both supported by the macros</a:t>
            </a:r>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25</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1072970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presented here are the rate ratio and the 95%CI width (to show some info on variation).</a:t>
            </a:r>
          </a:p>
          <a:p>
            <a:endParaRPr lang="en-AU" dirty="0"/>
          </a:p>
          <a:p>
            <a:r>
              <a:rPr lang="en-AU" dirty="0"/>
              <a:t>Let’s take a moment to digest these results, then we’ll do some comparisons.</a:t>
            </a:r>
          </a:p>
          <a:p>
            <a:endParaRPr lang="en-AU" dirty="0"/>
          </a:p>
          <a:p>
            <a:r>
              <a:rPr lang="en-AU" dirty="0"/>
              <a:t>Any questions?</a:t>
            </a:r>
          </a:p>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26</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2699332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can see that SI and MI give very similar estimates, but the SE are smaller in the SI, this is a known problem with model-based SI methods, this simulation helps to prove and quantify it in a near real world situation.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27</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868549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don’t we get the expected tipping point pattern?</a:t>
            </a:r>
          </a:p>
          <a:p>
            <a:r>
              <a:rPr lang="en-US" dirty="0"/>
              <a:t>Imbalance in the amount of missing in each arm.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28</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409225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Garamond"/>
                <a:ea typeface="Garamond"/>
                <a:cs typeface="Garamond"/>
                <a:sym typeface="Garamond"/>
              </a:rPr>
              <a:t>29</a:t>
            </a:fld>
            <a:endParaRPr lang="en-GB" sz="1200" b="0" i="0" u="none" strike="noStrike" cap="none">
              <a:solidFill>
                <a:schemeClr val="dk1"/>
              </a:solidFill>
              <a:latin typeface="Garamond"/>
              <a:ea typeface="Garamond"/>
              <a:cs typeface="Garamond"/>
              <a:sym typeface="Garamond"/>
            </a:endParaRPr>
          </a:p>
        </p:txBody>
      </p:sp>
    </p:spTree>
    <p:extLst>
      <p:ext uri="{BB962C8B-B14F-4D97-AF65-F5344CB8AC3E}">
        <p14:creationId xmlns:p14="http://schemas.microsoft.com/office/powerpoint/2010/main" val="3751054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3">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E8587995-0228-4455-B361-C9FD79F3C8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5" name="Google Shape;16;p49">
            <a:extLst>
              <a:ext uri="{FF2B5EF4-FFF2-40B4-BE49-F238E27FC236}">
                <a16:creationId xmlns:a16="http://schemas.microsoft.com/office/drawing/2014/main" id="{323726CD-BA67-430C-B5FD-E54EA5BD2697}"/>
              </a:ext>
            </a:extLst>
          </p:cNvPr>
          <p:cNvSpPr txBox="1">
            <a:spLocks noGrp="1"/>
          </p:cNvSpPr>
          <p:nvPr>
            <p:ph type="title"/>
          </p:nvPr>
        </p:nvSpPr>
        <p:spPr>
          <a:xfrm>
            <a:off x="0" y="2311560"/>
            <a:ext cx="9144000" cy="1510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5400" b="1">
                <a:solidFill>
                  <a:srgbClr val="FFFFFF"/>
                </a:solidFill>
                <a:latin typeface="Roboto Condensed"/>
                <a:ea typeface="Roboto Condensed"/>
                <a:cs typeface="Roboto Condensed"/>
                <a:sym typeface="Roboto Condensed"/>
              </a:defRPr>
            </a:lvl1pPr>
            <a:lvl2pPr lvl="1" algn="ctr">
              <a:lnSpc>
                <a:spcPct val="100000"/>
              </a:lnSpc>
              <a:spcBef>
                <a:spcPts val="0"/>
              </a:spcBef>
              <a:spcAft>
                <a:spcPts val="0"/>
              </a:spcAft>
              <a:buSzPts val="2800"/>
              <a:buNone/>
              <a:defRPr sz="5400"/>
            </a:lvl2pPr>
            <a:lvl3pPr lvl="2" algn="ctr">
              <a:lnSpc>
                <a:spcPct val="100000"/>
              </a:lnSpc>
              <a:spcBef>
                <a:spcPts val="0"/>
              </a:spcBef>
              <a:spcAft>
                <a:spcPts val="0"/>
              </a:spcAft>
              <a:buSzPts val="2800"/>
              <a:buNone/>
              <a:defRPr sz="5400"/>
            </a:lvl3pPr>
            <a:lvl4pPr lvl="3" algn="ctr">
              <a:lnSpc>
                <a:spcPct val="100000"/>
              </a:lnSpc>
              <a:spcBef>
                <a:spcPts val="0"/>
              </a:spcBef>
              <a:spcAft>
                <a:spcPts val="0"/>
              </a:spcAft>
              <a:buSzPts val="2800"/>
              <a:buNone/>
              <a:defRPr sz="5400"/>
            </a:lvl4pPr>
            <a:lvl5pPr lvl="4" algn="ctr">
              <a:lnSpc>
                <a:spcPct val="100000"/>
              </a:lnSpc>
              <a:spcBef>
                <a:spcPts val="0"/>
              </a:spcBef>
              <a:spcAft>
                <a:spcPts val="0"/>
              </a:spcAft>
              <a:buSzPts val="2800"/>
              <a:buNone/>
              <a:defRPr sz="5400"/>
            </a:lvl5pPr>
            <a:lvl6pPr lvl="5" algn="ctr">
              <a:lnSpc>
                <a:spcPct val="100000"/>
              </a:lnSpc>
              <a:spcBef>
                <a:spcPts val="0"/>
              </a:spcBef>
              <a:spcAft>
                <a:spcPts val="0"/>
              </a:spcAft>
              <a:buSzPts val="2800"/>
              <a:buNone/>
              <a:defRPr sz="5400"/>
            </a:lvl6pPr>
            <a:lvl7pPr lvl="6" algn="ctr">
              <a:lnSpc>
                <a:spcPct val="100000"/>
              </a:lnSpc>
              <a:spcBef>
                <a:spcPts val="0"/>
              </a:spcBef>
              <a:spcAft>
                <a:spcPts val="0"/>
              </a:spcAft>
              <a:buSzPts val="2800"/>
              <a:buNone/>
              <a:defRPr sz="5400"/>
            </a:lvl7pPr>
            <a:lvl8pPr lvl="7" algn="ctr">
              <a:lnSpc>
                <a:spcPct val="100000"/>
              </a:lnSpc>
              <a:spcBef>
                <a:spcPts val="0"/>
              </a:spcBef>
              <a:spcAft>
                <a:spcPts val="0"/>
              </a:spcAft>
              <a:buSzPts val="2800"/>
              <a:buNone/>
              <a:defRPr sz="5400"/>
            </a:lvl8pPr>
            <a:lvl9pPr lvl="8" algn="ctr">
              <a:lnSpc>
                <a:spcPct val="100000"/>
              </a:lnSpc>
              <a:spcBef>
                <a:spcPts val="0"/>
              </a:spcBef>
              <a:spcAft>
                <a:spcPts val="0"/>
              </a:spcAft>
              <a:buSzPts val="2800"/>
              <a:buNone/>
              <a:defRPr sz="5400"/>
            </a:lvl9pPr>
          </a:lstStyle>
          <a:p>
            <a:endParaRPr dirty="0"/>
          </a:p>
        </p:txBody>
      </p:sp>
    </p:spTree>
    <p:extLst>
      <p:ext uri="{BB962C8B-B14F-4D97-AF65-F5344CB8AC3E}">
        <p14:creationId xmlns:p14="http://schemas.microsoft.com/office/powerpoint/2010/main" val="1978364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1">
    <p:spTree>
      <p:nvGrpSpPr>
        <p:cNvPr id="1" name=""/>
        <p:cNvGrpSpPr/>
        <p:nvPr/>
      </p:nvGrpSpPr>
      <p:grpSpPr>
        <a:xfrm>
          <a:off x="0" y="0"/>
          <a:ext cx="0" cy="0"/>
          <a:chOff x="0" y="0"/>
          <a:chExt cx="0" cy="0"/>
        </a:xfrm>
      </p:grpSpPr>
      <p:pic>
        <p:nvPicPr>
          <p:cNvPr id="5" name="Google Shape;262;p2">
            <a:extLst>
              <a:ext uri="{FF2B5EF4-FFF2-40B4-BE49-F238E27FC236}">
                <a16:creationId xmlns:a16="http://schemas.microsoft.com/office/drawing/2014/main" id="{D37C344F-7630-4785-A402-0F9BA672E6A7}"/>
              </a:ext>
            </a:extLst>
          </p:cNvPr>
          <p:cNvPicPr preferRelativeResize="0"/>
          <p:nvPr userDrawn="1"/>
        </p:nvPicPr>
        <p:blipFill rotWithShape="1">
          <a:blip r:embed="rId2">
            <a:alphaModFix/>
          </a:blip>
          <a:srcRect/>
          <a:stretch/>
        </p:blipFill>
        <p:spPr>
          <a:xfrm>
            <a:off x="7620300" y="5116540"/>
            <a:ext cx="1400842" cy="636302"/>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1D9B655D-FFE2-4BE6-AC6D-36CF9CFE4017}"/>
              </a:ext>
            </a:extLst>
          </p:cNvPr>
          <p:cNvPicPr>
            <a:picLocks noChangeAspect="1"/>
          </p:cNvPicPr>
          <p:nvPr userDrawn="1"/>
        </p:nvPicPr>
        <p:blipFill>
          <a:blip r:embed="rId3"/>
          <a:stretch>
            <a:fillRect/>
          </a:stretch>
        </p:blipFill>
        <p:spPr>
          <a:xfrm>
            <a:off x="-890" y="-2756"/>
            <a:ext cx="371913" cy="5715000"/>
          </a:xfrm>
          <a:prstGeom prst="rect">
            <a:avLst/>
          </a:prstGeom>
        </p:spPr>
      </p:pic>
      <p:sp>
        <p:nvSpPr>
          <p:cNvPr id="7" name="Rectangle 6">
            <a:extLst>
              <a:ext uri="{FF2B5EF4-FFF2-40B4-BE49-F238E27FC236}">
                <a16:creationId xmlns:a16="http://schemas.microsoft.com/office/drawing/2014/main" id="{03EEADB9-E546-40DE-B2B5-71254E16E7A1}"/>
              </a:ext>
            </a:extLst>
          </p:cNvPr>
          <p:cNvSpPr/>
          <p:nvPr userDrawn="1"/>
        </p:nvSpPr>
        <p:spPr>
          <a:xfrm>
            <a:off x="906905" y="473485"/>
            <a:ext cx="50641" cy="272764"/>
          </a:xfrm>
          <a:prstGeom prst="rect">
            <a:avLst/>
          </a:prstGeom>
          <a:solidFill>
            <a:srgbClr val="B9A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264;p2">
            <a:extLst>
              <a:ext uri="{FF2B5EF4-FFF2-40B4-BE49-F238E27FC236}">
                <a16:creationId xmlns:a16="http://schemas.microsoft.com/office/drawing/2014/main" id="{38A7A1FB-42D7-461A-9672-9FCC12B55630}"/>
              </a:ext>
            </a:extLst>
          </p:cNvPr>
          <p:cNvSpPr txBox="1">
            <a:spLocks noGrp="1"/>
          </p:cNvSpPr>
          <p:nvPr>
            <p:ph type="body" idx="1"/>
          </p:nvPr>
        </p:nvSpPr>
        <p:spPr>
          <a:xfrm>
            <a:off x="984263" y="1115395"/>
            <a:ext cx="7772400" cy="3929045"/>
          </a:xfrm>
          <a:prstGeom prst="rect">
            <a:avLst/>
          </a:prstGeom>
          <a:noFill/>
          <a:ln>
            <a:noFill/>
          </a:ln>
        </p:spPr>
        <p:txBody>
          <a:bodyPr spcFirstLastPara="1" wrap="square" lIns="91425" tIns="91425" rIns="91425" bIns="91425" anchor="t" anchorCtr="0">
            <a:noAutofit/>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pPr marL="0" indent="0">
              <a:spcAft>
                <a:spcPts val="1600"/>
              </a:spcAft>
              <a:buNone/>
            </a:pPr>
            <a:endParaRPr dirty="0"/>
          </a:p>
        </p:txBody>
      </p:sp>
      <p:sp>
        <p:nvSpPr>
          <p:cNvPr id="9" name="Google Shape;10;p20">
            <a:extLst>
              <a:ext uri="{FF2B5EF4-FFF2-40B4-BE49-F238E27FC236}">
                <a16:creationId xmlns:a16="http://schemas.microsoft.com/office/drawing/2014/main" id="{A6CB2AE5-8C4D-4052-AA75-0622818D0D10}"/>
              </a:ext>
            </a:extLst>
          </p:cNvPr>
          <p:cNvSpPr txBox="1">
            <a:spLocks noGrp="1"/>
          </p:cNvSpPr>
          <p:nvPr>
            <p:ph type="title"/>
          </p:nvPr>
        </p:nvSpPr>
        <p:spPr>
          <a:xfrm>
            <a:off x="973339" y="316912"/>
            <a:ext cx="7768084" cy="6363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1" i="0" u="none" strike="noStrike" cap="none">
                <a:solidFill>
                  <a:srgbClr val="6A0A1F"/>
                </a:solidFill>
                <a:latin typeface="Roboto Condensed" panose="02000000000000000000" pitchFamily="2" charset="0"/>
                <a:ea typeface="Roboto Condensed" panose="02000000000000000000" pitchFamily="2" charset="0"/>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3778186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2">
    <p:spTree>
      <p:nvGrpSpPr>
        <p:cNvPr id="1" name=""/>
        <p:cNvGrpSpPr/>
        <p:nvPr/>
      </p:nvGrpSpPr>
      <p:grpSpPr>
        <a:xfrm>
          <a:off x="0" y="0"/>
          <a:ext cx="0" cy="0"/>
          <a:chOff x="0" y="0"/>
          <a:chExt cx="0" cy="0"/>
        </a:xfrm>
      </p:grpSpPr>
      <p:sp>
        <p:nvSpPr>
          <p:cNvPr id="9" name="Right Triangle 8">
            <a:extLst>
              <a:ext uri="{FF2B5EF4-FFF2-40B4-BE49-F238E27FC236}">
                <a16:creationId xmlns:a16="http://schemas.microsoft.com/office/drawing/2014/main" id="{40E4CAB4-E6FD-47ED-B14C-4CF8DF4BB7B1}"/>
              </a:ext>
            </a:extLst>
          </p:cNvPr>
          <p:cNvSpPr/>
          <p:nvPr userDrawn="1"/>
        </p:nvSpPr>
        <p:spPr>
          <a:xfrm rot="16200000">
            <a:off x="1695071" y="-1732830"/>
            <a:ext cx="5714998" cy="9160338"/>
          </a:xfrm>
          <a:prstGeom prst="rtTriangle">
            <a:avLst/>
          </a:prstGeom>
          <a:solidFill>
            <a:srgbClr val="BDA2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262;p2">
            <a:extLst>
              <a:ext uri="{FF2B5EF4-FFF2-40B4-BE49-F238E27FC236}">
                <a16:creationId xmlns:a16="http://schemas.microsoft.com/office/drawing/2014/main" id="{423E3237-8BE7-40E6-B736-F5D6DC1095A5}"/>
              </a:ext>
            </a:extLst>
          </p:cNvPr>
          <p:cNvPicPr preferRelativeResize="0"/>
          <p:nvPr userDrawn="1"/>
        </p:nvPicPr>
        <p:blipFill rotWithShape="1">
          <a:blip r:embed="rId2">
            <a:alphaModFix/>
          </a:blip>
          <a:srcRect/>
          <a:stretch/>
        </p:blipFill>
        <p:spPr>
          <a:xfrm>
            <a:off x="7620300" y="5116540"/>
            <a:ext cx="1400842" cy="636302"/>
          </a:xfrm>
          <a:prstGeom prst="rect">
            <a:avLst/>
          </a:prstGeom>
          <a:noFill/>
          <a:ln>
            <a:noFill/>
          </a:ln>
        </p:spPr>
      </p:pic>
      <p:pic>
        <p:nvPicPr>
          <p:cNvPr id="5" name="Picture 4" descr="Background pattern&#10;&#10;Description automatically generated">
            <a:extLst>
              <a:ext uri="{FF2B5EF4-FFF2-40B4-BE49-F238E27FC236}">
                <a16:creationId xmlns:a16="http://schemas.microsoft.com/office/drawing/2014/main" id="{C61D5EEB-D2D3-4FD2-833C-1471ED5F7FBE}"/>
              </a:ext>
            </a:extLst>
          </p:cNvPr>
          <p:cNvPicPr>
            <a:picLocks noChangeAspect="1"/>
          </p:cNvPicPr>
          <p:nvPr userDrawn="1"/>
        </p:nvPicPr>
        <p:blipFill>
          <a:blip r:embed="rId3"/>
          <a:stretch>
            <a:fillRect/>
          </a:stretch>
        </p:blipFill>
        <p:spPr>
          <a:xfrm>
            <a:off x="-890" y="-2756"/>
            <a:ext cx="371913" cy="5715000"/>
          </a:xfrm>
          <a:prstGeom prst="rect">
            <a:avLst/>
          </a:prstGeom>
        </p:spPr>
      </p:pic>
      <p:sp>
        <p:nvSpPr>
          <p:cNvPr id="6" name="Rectangle 5">
            <a:extLst>
              <a:ext uri="{FF2B5EF4-FFF2-40B4-BE49-F238E27FC236}">
                <a16:creationId xmlns:a16="http://schemas.microsoft.com/office/drawing/2014/main" id="{0F8754B8-46BF-4DA6-8524-AF65AAF9ECF7}"/>
              </a:ext>
            </a:extLst>
          </p:cNvPr>
          <p:cNvSpPr/>
          <p:nvPr userDrawn="1"/>
        </p:nvSpPr>
        <p:spPr>
          <a:xfrm>
            <a:off x="906905" y="473485"/>
            <a:ext cx="50641" cy="272764"/>
          </a:xfrm>
          <a:prstGeom prst="rect">
            <a:avLst/>
          </a:prstGeom>
          <a:solidFill>
            <a:srgbClr val="B9A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64;p2">
            <a:extLst>
              <a:ext uri="{FF2B5EF4-FFF2-40B4-BE49-F238E27FC236}">
                <a16:creationId xmlns:a16="http://schemas.microsoft.com/office/drawing/2014/main" id="{5AE8BBE8-5444-4BD2-B0CE-A176281CAED0}"/>
              </a:ext>
            </a:extLst>
          </p:cNvPr>
          <p:cNvSpPr txBox="1">
            <a:spLocks noGrp="1"/>
          </p:cNvSpPr>
          <p:nvPr>
            <p:ph type="body" idx="1"/>
          </p:nvPr>
        </p:nvSpPr>
        <p:spPr>
          <a:xfrm>
            <a:off x="984263" y="1115395"/>
            <a:ext cx="7772400" cy="3929045"/>
          </a:xfrm>
          <a:prstGeom prst="rect">
            <a:avLst/>
          </a:prstGeom>
          <a:noFill/>
          <a:ln>
            <a:noFill/>
          </a:ln>
        </p:spPr>
        <p:txBody>
          <a:bodyPr spcFirstLastPara="1" wrap="square" lIns="91425" tIns="91425" rIns="91425" bIns="91425" anchor="t" anchorCtr="0">
            <a:noAutofit/>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pPr marL="0" indent="0">
              <a:spcAft>
                <a:spcPts val="1600"/>
              </a:spcAft>
              <a:buNone/>
            </a:pPr>
            <a:endParaRPr dirty="0"/>
          </a:p>
        </p:txBody>
      </p:sp>
      <p:sp>
        <p:nvSpPr>
          <p:cNvPr id="8" name="Google Shape;10;p20">
            <a:extLst>
              <a:ext uri="{FF2B5EF4-FFF2-40B4-BE49-F238E27FC236}">
                <a16:creationId xmlns:a16="http://schemas.microsoft.com/office/drawing/2014/main" id="{2A9B4F0D-3EDC-4DCE-8F61-8A931E993A46}"/>
              </a:ext>
            </a:extLst>
          </p:cNvPr>
          <p:cNvSpPr txBox="1">
            <a:spLocks noGrp="1"/>
          </p:cNvSpPr>
          <p:nvPr>
            <p:ph type="title"/>
          </p:nvPr>
        </p:nvSpPr>
        <p:spPr>
          <a:xfrm>
            <a:off x="973339" y="316912"/>
            <a:ext cx="7768084" cy="6363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1" i="0" u="none" strike="noStrike" cap="none">
                <a:solidFill>
                  <a:srgbClr val="6A0A1F"/>
                </a:solidFill>
                <a:latin typeface="Roboto Condensed" panose="02000000000000000000" pitchFamily="2" charset="0"/>
                <a:ea typeface="Roboto Condensed" panose="02000000000000000000" pitchFamily="2" charset="0"/>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77736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3">
    <p:spTree>
      <p:nvGrpSpPr>
        <p:cNvPr id="1" name=""/>
        <p:cNvGrpSpPr/>
        <p:nvPr/>
      </p:nvGrpSpPr>
      <p:grpSpPr>
        <a:xfrm>
          <a:off x="0" y="0"/>
          <a:ext cx="0" cy="0"/>
          <a:chOff x="0" y="0"/>
          <a:chExt cx="0" cy="0"/>
        </a:xfrm>
      </p:grpSpPr>
      <p:sp>
        <p:nvSpPr>
          <p:cNvPr id="9" name="Right Triangle 8">
            <a:extLst>
              <a:ext uri="{FF2B5EF4-FFF2-40B4-BE49-F238E27FC236}">
                <a16:creationId xmlns:a16="http://schemas.microsoft.com/office/drawing/2014/main" id="{D605473B-ED84-4CAA-BD4E-FD18451F2142}"/>
              </a:ext>
            </a:extLst>
          </p:cNvPr>
          <p:cNvSpPr/>
          <p:nvPr userDrawn="1"/>
        </p:nvSpPr>
        <p:spPr>
          <a:xfrm rot="5400000">
            <a:off x="1745652" y="-1680273"/>
            <a:ext cx="5714998" cy="9098037"/>
          </a:xfrm>
          <a:prstGeom prst="rtTriangle">
            <a:avLst/>
          </a:prstGeom>
          <a:solidFill>
            <a:srgbClr val="BDA2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262;p2">
            <a:extLst>
              <a:ext uri="{FF2B5EF4-FFF2-40B4-BE49-F238E27FC236}">
                <a16:creationId xmlns:a16="http://schemas.microsoft.com/office/drawing/2014/main" id="{3FF7D91C-512E-4546-B2E2-3032051CF4D2}"/>
              </a:ext>
            </a:extLst>
          </p:cNvPr>
          <p:cNvPicPr preferRelativeResize="0"/>
          <p:nvPr userDrawn="1"/>
        </p:nvPicPr>
        <p:blipFill rotWithShape="1">
          <a:blip r:embed="rId2">
            <a:alphaModFix/>
          </a:blip>
          <a:srcRect/>
          <a:stretch/>
        </p:blipFill>
        <p:spPr>
          <a:xfrm>
            <a:off x="7620300" y="5116540"/>
            <a:ext cx="1400842" cy="636302"/>
          </a:xfrm>
          <a:prstGeom prst="rect">
            <a:avLst/>
          </a:prstGeom>
          <a:noFill/>
          <a:ln>
            <a:noFill/>
          </a:ln>
        </p:spPr>
      </p:pic>
      <p:pic>
        <p:nvPicPr>
          <p:cNvPr id="5" name="Picture 4" descr="Background pattern&#10;&#10;Description automatically generated">
            <a:extLst>
              <a:ext uri="{FF2B5EF4-FFF2-40B4-BE49-F238E27FC236}">
                <a16:creationId xmlns:a16="http://schemas.microsoft.com/office/drawing/2014/main" id="{2F6D28C2-7A86-47C5-9E1D-6CC576ED1586}"/>
              </a:ext>
            </a:extLst>
          </p:cNvPr>
          <p:cNvPicPr>
            <a:picLocks noChangeAspect="1"/>
          </p:cNvPicPr>
          <p:nvPr userDrawn="1"/>
        </p:nvPicPr>
        <p:blipFill>
          <a:blip r:embed="rId3"/>
          <a:stretch>
            <a:fillRect/>
          </a:stretch>
        </p:blipFill>
        <p:spPr>
          <a:xfrm>
            <a:off x="-890" y="-2756"/>
            <a:ext cx="371913" cy="5715000"/>
          </a:xfrm>
          <a:prstGeom prst="rect">
            <a:avLst/>
          </a:prstGeom>
        </p:spPr>
      </p:pic>
      <p:sp>
        <p:nvSpPr>
          <p:cNvPr id="6" name="Rectangle 5">
            <a:extLst>
              <a:ext uri="{FF2B5EF4-FFF2-40B4-BE49-F238E27FC236}">
                <a16:creationId xmlns:a16="http://schemas.microsoft.com/office/drawing/2014/main" id="{3F437A22-2BE7-4B6F-96CA-B9CB0C0AE696}"/>
              </a:ext>
            </a:extLst>
          </p:cNvPr>
          <p:cNvSpPr/>
          <p:nvPr userDrawn="1"/>
        </p:nvSpPr>
        <p:spPr>
          <a:xfrm>
            <a:off x="906905" y="473485"/>
            <a:ext cx="50641" cy="272764"/>
          </a:xfrm>
          <a:prstGeom prst="rect">
            <a:avLst/>
          </a:prstGeom>
          <a:solidFill>
            <a:srgbClr val="B9A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64;p2">
            <a:extLst>
              <a:ext uri="{FF2B5EF4-FFF2-40B4-BE49-F238E27FC236}">
                <a16:creationId xmlns:a16="http://schemas.microsoft.com/office/drawing/2014/main" id="{9EB2B733-70C7-4A77-9017-2A9DC4FB0213}"/>
              </a:ext>
            </a:extLst>
          </p:cNvPr>
          <p:cNvSpPr txBox="1">
            <a:spLocks noGrp="1"/>
          </p:cNvSpPr>
          <p:nvPr>
            <p:ph type="body" idx="1"/>
          </p:nvPr>
        </p:nvSpPr>
        <p:spPr>
          <a:xfrm>
            <a:off x="984263" y="1115395"/>
            <a:ext cx="7772400" cy="3929045"/>
          </a:xfrm>
          <a:prstGeom prst="rect">
            <a:avLst/>
          </a:prstGeom>
          <a:noFill/>
          <a:ln>
            <a:noFill/>
          </a:ln>
        </p:spPr>
        <p:txBody>
          <a:bodyPr spcFirstLastPara="1" wrap="square" lIns="91425" tIns="91425" rIns="91425" bIns="91425" anchor="t" anchorCtr="0">
            <a:noAutofit/>
          </a:bodyPr>
          <a:lstStyle>
            <a:lvl1pPr marL="285750" indent="-285750">
              <a:buClr>
                <a:srgbClr val="6A0A1F"/>
              </a:buClr>
              <a:buFont typeface="Arial" panose="020B0604020202020204" pitchFamily="34" charset="0"/>
              <a:buChar char="•"/>
              <a:defRPr>
                <a:latin typeface="Open Sans" panose="020B0606030504020204" pitchFamily="34" charset="0"/>
                <a:ea typeface="Open Sans" panose="020B0606030504020204" pitchFamily="34" charset="0"/>
                <a:cs typeface="Open Sans" panose="020B0606030504020204" pitchFamily="34" charset="0"/>
              </a:defRPr>
            </a:lvl1pPr>
          </a:lstStyle>
          <a:p>
            <a:pPr marL="0" indent="0">
              <a:spcAft>
                <a:spcPts val="1600"/>
              </a:spcAft>
              <a:buNone/>
            </a:pPr>
            <a:endParaRPr lang="en-GB" dirty="0"/>
          </a:p>
        </p:txBody>
      </p:sp>
      <p:sp>
        <p:nvSpPr>
          <p:cNvPr id="8" name="Google Shape;10;p20">
            <a:extLst>
              <a:ext uri="{FF2B5EF4-FFF2-40B4-BE49-F238E27FC236}">
                <a16:creationId xmlns:a16="http://schemas.microsoft.com/office/drawing/2014/main" id="{565663D5-286D-46D1-981C-8C06F244CB72}"/>
              </a:ext>
            </a:extLst>
          </p:cNvPr>
          <p:cNvSpPr txBox="1">
            <a:spLocks noGrp="1"/>
          </p:cNvSpPr>
          <p:nvPr>
            <p:ph type="title"/>
          </p:nvPr>
        </p:nvSpPr>
        <p:spPr>
          <a:xfrm>
            <a:off x="973339" y="316912"/>
            <a:ext cx="7768084" cy="6363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1" i="0" u="none" strike="noStrike" cap="none">
                <a:solidFill>
                  <a:srgbClr val="6A0A1F"/>
                </a:solidFill>
                <a:latin typeface="Roboto Condensed" panose="02000000000000000000" pitchFamily="2" charset="0"/>
                <a:ea typeface="Roboto Condensed" panose="02000000000000000000" pitchFamily="2" charset="0"/>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2853817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20" name="Google Shape;375;p6">
            <a:extLst>
              <a:ext uri="{FF2B5EF4-FFF2-40B4-BE49-F238E27FC236}">
                <a16:creationId xmlns:a16="http://schemas.microsoft.com/office/drawing/2014/main" id="{63B076E5-F423-4314-9DDD-29A491D1F2AC}"/>
              </a:ext>
            </a:extLst>
          </p:cNvPr>
          <p:cNvPicPr preferRelativeResize="0"/>
          <p:nvPr userDrawn="1"/>
        </p:nvPicPr>
        <p:blipFill rotWithShape="1">
          <a:blip r:embed="rId2">
            <a:alphaModFix/>
          </a:blip>
          <a:srcRect l="50291" t="8378" r="18948" b="4618"/>
          <a:stretch/>
        </p:blipFill>
        <p:spPr>
          <a:xfrm>
            <a:off x="-12265" y="3"/>
            <a:ext cx="2837491" cy="5753000"/>
          </a:xfrm>
          <a:prstGeom prst="rect">
            <a:avLst/>
          </a:prstGeom>
          <a:noFill/>
          <a:ln>
            <a:noFill/>
          </a:ln>
        </p:spPr>
      </p:pic>
      <p:sp>
        <p:nvSpPr>
          <p:cNvPr id="21" name="Google Shape;354;p4">
            <a:extLst>
              <a:ext uri="{FF2B5EF4-FFF2-40B4-BE49-F238E27FC236}">
                <a16:creationId xmlns:a16="http://schemas.microsoft.com/office/drawing/2014/main" id="{9413A753-F1FA-4ACF-81C4-C50618B5D464}"/>
              </a:ext>
            </a:extLst>
          </p:cNvPr>
          <p:cNvSpPr/>
          <p:nvPr userDrawn="1"/>
        </p:nvSpPr>
        <p:spPr>
          <a:xfrm>
            <a:off x="-15728" y="0"/>
            <a:ext cx="2840952" cy="5753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22" name="Straight Connector 21">
            <a:extLst>
              <a:ext uri="{FF2B5EF4-FFF2-40B4-BE49-F238E27FC236}">
                <a16:creationId xmlns:a16="http://schemas.microsoft.com/office/drawing/2014/main" id="{339F8AE8-441D-4CFA-B522-3AA7496FF11D}"/>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C6AADC-F7D6-4A03-8F05-14F64B3BFDE8}"/>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5E50D50-81EF-4C3D-9065-04F856CDA40F}"/>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11" name="Google Shape;176;p32">
            <a:extLst>
              <a:ext uri="{FF2B5EF4-FFF2-40B4-BE49-F238E27FC236}">
                <a16:creationId xmlns:a16="http://schemas.microsoft.com/office/drawing/2014/main" id="{939CC0C0-C909-45AA-A4F7-6FF76EB3FE3B}"/>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2" name="Google Shape;177;p32">
            <a:extLst>
              <a:ext uri="{FF2B5EF4-FFF2-40B4-BE49-F238E27FC236}">
                <a16:creationId xmlns:a16="http://schemas.microsoft.com/office/drawing/2014/main" id="{A5FEA4A6-9DA4-4A70-98F2-459968397E54}"/>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3" name="Google Shape;262;p2">
            <a:extLst>
              <a:ext uri="{FF2B5EF4-FFF2-40B4-BE49-F238E27FC236}">
                <a16:creationId xmlns:a16="http://schemas.microsoft.com/office/drawing/2014/main" id="{AD9146D9-F89D-4FF2-AFC8-268AC57F8CC0}"/>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4" name="Google Shape;177;p32">
            <a:extLst>
              <a:ext uri="{FF2B5EF4-FFF2-40B4-BE49-F238E27FC236}">
                <a16:creationId xmlns:a16="http://schemas.microsoft.com/office/drawing/2014/main" id="{7A5C6ADA-2D0C-4CCA-AD73-C7FDBB550935}"/>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9835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15" name="Google Shape;1078;p130">
            <a:extLst>
              <a:ext uri="{FF2B5EF4-FFF2-40B4-BE49-F238E27FC236}">
                <a16:creationId xmlns:a16="http://schemas.microsoft.com/office/drawing/2014/main" id="{7CE7971F-01EA-4CB5-983D-950BEFD86A30}"/>
              </a:ext>
            </a:extLst>
          </p:cNvPr>
          <p:cNvPicPr preferRelativeResize="0"/>
          <p:nvPr userDrawn="1"/>
        </p:nvPicPr>
        <p:blipFill rotWithShape="1">
          <a:blip r:embed="rId2">
            <a:alphaModFix/>
          </a:blip>
          <a:srcRect l="60455" t="3166" r="12307" b="3156"/>
          <a:stretch/>
        </p:blipFill>
        <p:spPr>
          <a:xfrm>
            <a:off x="-1" y="0"/>
            <a:ext cx="2825225" cy="5715000"/>
          </a:xfrm>
          <a:prstGeom prst="rect">
            <a:avLst/>
          </a:prstGeom>
          <a:noFill/>
          <a:ln>
            <a:noFill/>
          </a:ln>
        </p:spPr>
      </p:pic>
      <p:sp>
        <p:nvSpPr>
          <p:cNvPr id="16" name="Google Shape;354;p4">
            <a:extLst>
              <a:ext uri="{FF2B5EF4-FFF2-40B4-BE49-F238E27FC236}">
                <a16:creationId xmlns:a16="http://schemas.microsoft.com/office/drawing/2014/main" id="{0130402C-3CD5-43E9-ABA9-FAF44D0988D6}"/>
              </a:ext>
            </a:extLst>
          </p:cNvPr>
          <p:cNvSpPr/>
          <p:nvPr userDrawn="1"/>
        </p:nvSpPr>
        <p:spPr>
          <a:xfrm>
            <a:off x="-15728"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33C2A871-B7DF-405B-BFDD-37275B01A965}"/>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2CD792-79E1-4B78-A3BF-B46D6DCD1FA8}"/>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3DA7F18-3A31-4D10-B16F-CA5906F70499}"/>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11" name="Google Shape;176;p32">
            <a:extLst>
              <a:ext uri="{FF2B5EF4-FFF2-40B4-BE49-F238E27FC236}">
                <a16:creationId xmlns:a16="http://schemas.microsoft.com/office/drawing/2014/main" id="{C018BF32-C004-46B6-A5DC-F74D1958CB89}"/>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2" name="Google Shape;177;p32">
            <a:extLst>
              <a:ext uri="{FF2B5EF4-FFF2-40B4-BE49-F238E27FC236}">
                <a16:creationId xmlns:a16="http://schemas.microsoft.com/office/drawing/2014/main" id="{8A61C892-61EC-4DD1-87E9-FC49AE8B94BB}"/>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3" name="Google Shape;262;p2">
            <a:extLst>
              <a:ext uri="{FF2B5EF4-FFF2-40B4-BE49-F238E27FC236}">
                <a16:creationId xmlns:a16="http://schemas.microsoft.com/office/drawing/2014/main" id="{03CB9472-2963-4531-B90B-7E6AB6D2DCB6}"/>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4" name="Google Shape;177;p32">
            <a:extLst>
              <a:ext uri="{FF2B5EF4-FFF2-40B4-BE49-F238E27FC236}">
                <a16:creationId xmlns:a16="http://schemas.microsoft.com/office/drawing/2014/main" id="{DA656C74-2C48-4A7A-BC9D-1AA5B67BEACC}"/>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1631567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4">
    <p:spTree>
      <p:nvGrpSpPr>
        <p:cNvPr id="1" name=""/>
        <p:cNvGrpSpPr/>
        <p:nvPr/>
      </p:nvGrpSpPr>
      <p:grpSpPr>
        <a:xfrm>
          <a:off x="0" y="0"/>
          <a:ext cx="0" cy="0"/>
          <a:chOff x="0" y="0"/>
          <a:chExt cx="0" cy="0"/>
        </a:xfrm>
      </p:grpSpPr>
      <p:pic>
        <p:nvPicPr>
          <p:cNvPr id="15" name="Google Shape;575;p80">
            <a:extLst>
              <a:ext uri="{FF2B5EF4-FFF2-40B4-BE49-F238E27FC236}">
                <a16:creationId xmlns:a16="http://schemas.microsoft.com/office/drawing/2014/main" id="{8D71F2DF-6986-4D7E-B800-1B4F10A614AE}"/>
              </a:ext>
            </a:extLst>
          </p:cNvPr>
          <p:cNvPicPr preferRelativeResize="0"/>
          <p:nvPr userDrawn="1"/>
        </p:nvPicPr>
        <p:blipFill rotWithShape="1">
          <a:blip r:embed="rId2">
            <a:alphaModFix/>
          </a:blip>
          <a:srcRect/>
          <a:stretch/>
        </p:blipFill>
        <p:spPr>
          <a:xfrm>
            <a:off x="-10504" y="0"/>
            <a:ext cx="2834578" cy="5715000"/>
          </a:xfrm>
          <a:prstGeom prst="rect">
            <a:avLst/>
          </a:prstGeom>
          <a:noFill/>
          <a:ln>
            <a:noFill/>
          </a:ln>
        </p:spPr>
      </p:pic>
      <p:sp>
        <p:nvSpPr>
          <p:cNvPr id="5" name="Google Shape;354;p4">
            <a:extLst>
              <a:ext uri="{FF2B5EF4-FFF2-40B4-BE49-F238E27FC236}">
                <a16:creationId xmlns:a16="http://schemas.microsoft.com/office/drawing/2014/main" id="{ED68674C-C8BB-441D-90F8-04E1B3FFBAEA}"/>
              </a:ext>
            </a:extLst>
          </p:cNvPr>
          <p:cNvSpPr/>
          <p:nvPr userDrawn="1"/>
        </p:nvSpPr>
        <p:spPr>
          <a:xfrm>
            <a:off x="-16878"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AF0B96A5-BF52-46F8-9EC7-2C3C2C87A10A}"/>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E902602-C026-4B87-A061-C98445F2C145}"/>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5804A18-FC45-4F87-8989-CEF89EC254DE}"/>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11" name="Google Shape;176;p32">
            <a:extLst>
              <a:ext uri="{FF2B5EF4-FFF2-40B4-BE49-F238E27FC236}">
                <a16:creationId xmlns:a16="http://schemas.microsoft.com/office/drawing/2014/main" id="{D2F0119F-11F4-4509-8BD9-3090B890BFEF}"/>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2" name="Google Shape;177;p32">
            <a:extLst>
              <a:ext uri="{FF2B5EF4-FFF2-40B4-BE49-F238E27FC236}">
                <a16:creationId xmlns:a16="http://schemas.microsoft.com/office/drawing/2014/main" id="{57C68BFB-DB96-4139-A536-5DB3F080D283}"/>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3" name="Google Shape;262;p2">
            <a:extLst>
              <a:ext uri="{FF2B5EF4-FFF2-40B4-BE49-F238E27FC236}">
                <a16:creationId xmlns:a16="http://schemas.microsoft.com/office/drawing/2014/main" id="{B7371EAC-6A91-4903-8A44-C0DCFE41D49C}"/>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4" name="Google Shape;177;p32">
            <a:extLst>
              <a:ext uri="{FF2B5EF4-FFF2-40B4-BE49-F238E27FC236}">
                <a16:creationId xmlns:a16="http://schemas.microsoft.com/office/drawing/2014/main" id="{D1739FB6-ADBF-4DF6-8731-0261D30E46FD}"/>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1827613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13" name="Google Shape;622;p7">
            <a:extLst>
              <a:ext uri="{FF2B5EF4-FFF2-40B4-BE49-F238E27FC236}">
                <a16:creationId xmlns:a16="http://schemas.microsoft.com/office/drawing/2014/main" id="{760724A6-771E-46AB-83E4-9C13C8594D3D}"/>
              </a:ext>
            </a:extLst>
          </p:cNvPr>
          <p:cNvPicPr preferRelativeResize="0"/>
          <p:nvPr userDrawn="1"/>
        </p:nvPicPr>
        <p:blipFill rotWithShape="1">
          <a:blip r:embed="rId2">
            <a:alphaModFix/>
          </a:blip>
          <a:srcRect/>
          <a:stretch/>
        </p:blipFill>
        <p:spPr>
          <a:xfrm>
            <a:off x="0" y="0"/>
            <a:ext cx="2840952" cy="5715000"/>
          </a:xfrm>
          <a:prstGeom prst="rect">
            <a:avLst/>
          </a:prstGeom>
          <a:noFill/>
          <a:ln>
            <a:noFill/>
          </a:ln>
        </p:spPr>
      </p:pic>
      <p:sp>
        <p:nvSpPr>
          <p:cNvPr id="5" name="Google Shape;354;p4">
            <a:extLst>
              <a:ext uri="{FF2B5EF4-FFF2-40B4-BE49-F238E27FC236}">
                <a16:creationId xmlns:a16="http://schemas.microsoft.com/office/drawing/2014/main" id="{FAB35E27-B9C0-45C9-ABFE-B13D85336175}"/>
              </a:ext>
            </a:extLst>
          </p:cNvPr>
          <p:cNvSpPr/>
          <p:nvPr userDrawn="1"/>
        </p:nvSpPr>
        <p:spPr>
          <a:xfrm>
            <a:off x="0" y="4195"/>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A11BB500-61DD-45A3-BD05-E03D8E2AD502}"/>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E92DF2A-570D-441E-869E-BDBC17C70080}"/>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37B574A-4B4F-4687-A8B5-161D1172C352}"/>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1780D550-CF3B-4342-ACF2-A3F5629F9D8C}"/>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58FDA959-28B2-4A21-B1C0-D4FED03E97B7}"/>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16CB6F2D-764B-4BCE-A442-249E8C6F9D56}"/>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BFDFAB56-44EF-4F4E-8E32-C14EC28B361F}"/>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598912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13" name="Google Shape;655;p82">
            <a:extLst>
              <a:ext uri="{FF2B5EF4-FFF2-40B4-BE49-F238E27FC236}">
                <a16:creationId xmlns:a16="http://schemas.microsoft.com/office/drawing/2014/main" id="{04E63E22-0DC1-4BB9-A4CA-7514BFA40344}"/>
              </a:ext>
            </a:extLst>
          </p:cNvPr>
          <p:cNvPicPr preferRelativeResize="0"/>
          <p:nvPr userDrawn="1"/>
        </p:nvPicPr>
        <p:blipFill rotWithShape="1">
          <a:blip r:embed="rId2">
            <a:alphaModFix/>
          </a:blip>
          <a:srcRect t="4379" b="4380"/>
          <a:stretch/>
        </p:blipFill>
        <p:spPr>
          <a:xfrm>
            <a:off x="1" y="0"/>
            <a:ext cx="2840952" cy="5715000"/>
          </a:xfrm>
          <a:prstGeom prst="rect">
            <a:avLst/>
          </a:prstGeom>
          <a:noFill/>
          <a:ln>
            <a:noFill/>
          </a:ln>
        </p:spPr>
      </p:pic>
      <p:sp>
        <p:nvSpPr>
          <p:cNvPr id="5" name="Google Shape;354;p4">
            <a:extLst>
              <a:ext uri="{FF2B5EF4-FFF2-40B4-BE49-F238E27FC236}">
                <a16:creationId xmlns:a16="http://schemas.microsoft.com/office/drawing/2014/main" id="{B87A089E-9A0D-4C6F-B516-E2C71F908145}"/>
              </a:ext>
            </a:extLst>
          </p:cNvPr>
          <p:cNvSpPr/>
          <p:nvPr userDrawn="1"/>
        </p:nvSpPr>
        <p:spPr>
          <a:xfrm>
            <a:off x="0"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2F51170D-C059-45A9-AE63-A4609524E1AF}"/>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3D421C1-1922-4759-91F5-151C3DFA0691}"/>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C326C90-6514-4B9C-B547-5C4F994F50C2}"/>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26E45A8B-E632-4E90-8B1A-CE710C67E107}"/>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FD077818-C4AA-4E41-BAE1-8090CA868553}"/>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4D0DE0A3-9991-464B-AEE4-F4FBCA2A3164}"/>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AAD4A32F-F695-4807-B1C6-3923F92B28C0}"/>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3696666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13" name="Google Shape;736;p96">
            <a:extLst>
              <a:ext uri="{FF2B5EF4-FFF2-40B4-BE49-F238E27FC236}">
                <a16:creationId xmlns:a16="http://schemas.microsoft.com/office/drawing/2014/main" id="{9EC7146E-26D2-43AD-AD49-48B27FBAAABB}"/>
              </a:ext>
            </a:extLst>
          </p:cNvPr>
          <p:cNvPicPr preferRelativeResize="0"/>
          <p:nvPr userDrawn="1"/>
        </p:nvPicPr>
        <p:blipFill rotWithShape="1">
          <a:blip r:embed="rId2">
            <a:alphaModFix/>
          </a:blip>
          <a:srcRect l="32382" r="32385"/>
          <a:stretch/>
        </p:blipFill>
        <p:spPr>
          <a:xfrm>
            <a:off x="0" y="0"/>
            <a:ext cx="2840952" cy="5715000"/>
          </a:xfrm>
          <a:prstGeom prst="rect">
            <a:avLst/>
          </a:prstGeom>
          <a:noFill/>
          <a:ln>
            <a:noFill/>
          </a:ln>
        </p:spPr>
      </p:pic>
      <p:sp>
        <p:nvSpPr>
          <p:cNvPr id="5" name="Google Shape;354;p4">
            <a:extLst>
              <a:ext uri="{FF2B5EF4-FFF2-40B4-BE49-F238E27FC236}">
                <a16:creationId xmlns:a16="http://schemas.microsoft.com/office/drawing/2014/main" id="{0566C747-5646-46D5-A341-F7C36DBAD696}"/>
              </a:ext>
            </a:extLst>
          </p:cNvPr>
          <p:cNvSpPr/>
          <p:nvPr userDrawn="1"/>
        </p:nvSpPr>
        <p:spPr>
          <a:xfrm>
            <a:off x="-1"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C9F4D3AA-38D4-4A5C-B2E8-930B8272BAE8}"/>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F033DF1-DD29-4F74-80BA-69D04FF6B3E7}"/>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C57E07-7F37-4A39-8F25-51F427CA1EEB}"/>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F3FDDFAE-DCDA-4C97-B38C-839D2FBB4E91}"/>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959585EB-2A57-495D-A169-6B4EA80D1871}"/>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2F9E0635-4C66-4512-BCE2-ED127870F5D0}"/>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3C93AB15-D32B-41F7-AB6C-9EEEBDDA2D09}"/>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598965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13" name="Google Shape;664;p24">
            <a:extLst>
              <a:ext uri="{FF2B5EF4-FFF2-40B4-BE49-F238E27FC236}">
                <a16:creationId xmlns:a16="http://schemas.microsoft.com/office/drawing/2014/main" id="{42F8C20A-CCB5-423C-AB53-2F8965A2444D}"/>
              </a:ext>
            </a:extLst>
          </p:cNvPr>
          <p:cNvPicPr preferRelativeResize="0"/>
          <p:nvPr userDrawn="1"/>
        </p:nvPicPr>
        <p:blipFill rotWithShape="1">
          <a:blip r:embed="rId2">
            <a:alphaModFix/>
          </a:blip>
          <a:srcRect l="32318" r="32318"/>
          <a:stretch/>
        </p:blipFill>
        <p:spPr>
          <a:xfrm>
            <a:off x="0" y="3"/>
            <a:ext cx="2840952" cy="5714997"/>
          </a:xfrm>
          <a:prstGeom prst="rect">
            <a:avLst/>
          </a:prstGeom>
          <a:noFill/>
          <a:ln>
            <a:noFill/>
          </a:ln>
        </p:spPr>
      </p:pic>
      <p:sp>
        <p:nvSpPr>
          <p:cNvPr id="5" name="Google Shape;354;p4">
            <a:extLst>
              <a:ext uri="{FF2B5EF4-FFF2-40B4-BE49-F238E27FC236}">
                <a16:creationId xmlns:a16="http://schemas.microsoft.com/office/drawing/2014/main" id="{D33D43F5-3BFD-497A-8BE5-5B77238B50E2}"/>
              </a:ext>
            </a:extLst>
          </p:cNvPr>
          <p:cNvSpPr/>
          <p:nvPr userDrawn="1"/>
        </p:nvSpPr>
        <p:spPr>
          <a:xfrm>
            <a:off x="0" y="-9"/>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72ACA605-670E-4FFC-8361-48866D3D6271}"/>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2AFC0D3-0744-4FF8-86C8-84EBB25E34C1}"/>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E4A60E2-F21C-457E-A66A-3DA338766FCA}"/>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025C5FE2-F261-4039-82DD-306E25DF198D}"/>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03B667A4-4824-4AAB-925A-EAC6E37A8E4E}"/>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49C8572D-A797-4B59-A6F4-5F1FB4F704EC}"/>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68C33126-4EA9-4119-A5CC-BEBB69AE58D4}"/>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3306919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13" name="Google Shape;375;p6">
            <a:extLst>
              <a:ext uri="{FF2B5EF4-FFF2-40B4-BE49-F238E27FC236}">
                <a16:creationId xmlns:a16="http://schemas.microsoft.com/office/drawing/2014/main" id="{467E6B01-4F16-412B-BD1C-4907AB753C83}"/>
              </a:ext>
            </a:extLst>
          </p:cNvPr>
          <p:cNvPicPr preferRelativeResize="0"/>
          <p:nvPr userDrawn="1"/>
        </p:nvPicPr>
        <p:blipFill>
          <a:blip r:embed="rId2"/>
          <a:srcRect t="6193" b="6193"/>
          <a:stretch/>
        </p:blipFill>
        <p:spPr>
          <a:xfrm>
            <a:off x="0" y="0"/>
            <a:ext cx="2837490" cy="5715000"/>
          </a:xfrm>
          <a:prstGeom prst="rect">
            <a:avLst/>
          </a:prstGeom>
          <a:noFill/>
          <a:ln>
            <a:noFill/>
          </a:ln>
        </p:spPr>
      </p:pic>
      <p:sp>
        <p:nvSpPr>
          <p:cNvPr id="5" name="Google Shape;354;p4">
            <a:extLst>
              <a:ext uri="{FF2B5EF4-FFF2-40B4-BE49-F238E27FC236}">
                <a16:creationId xmlns:a16="http://schemas.microsoft.com/office/drawing/2014/main" id="{DF985C7F-6389-45E2-849C-A03DEA40EF8E}"/>
              </a:ext>
            </a:extLst>
          </p:cNvPr>
          <p:cNvSpPr/>
          <p:nvPr userDrawn="1"/>
        </p:nvSpPr>
        <p:spPr>
          <a:xfrm>
            <a:off x="-3462"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88F4C757-6748-4F6F-89B3-B31D54F74D4D}"/>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74F4D29-C8AA-4755-84AF-2076E463426F}"/>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6D23E4-0206-4F55-96A2-3E73502C3B81}"/>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850FFD4D-2F95-416C-ACBA-AA426473B33D}"/>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93F4DB50-C227-4D8D-9401-E284102674F3}"/>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5214F72A-7587-419F-ADF6-6DDCE42F52E9}"/>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189522AA-45C2-4976-9A28-0DB887DD1C45}"/>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168276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13" name="Google Shape;375;p6">
            <a:extLst>
              <a:ext uri="{FF2B5EF4-FFF2-40B4-BE49-F238E27FC236}">
                <a16:creationId xmlns:a16="http://schemas.microsoft.com/office/drawing/2014/main" id="{DDD4331F-01DB-4AE3-B9D3-99FB1F1AD343}"/>
              </a:ext>
            </a:extLst>
          </p:cNvPr>
          <p:cNvPicPr preferRelativeResize="0"/>
          <p:nvPr userDrawn="1"/>
        </p:nvPicPr>
        <p:blipFill>
          <a:blip r:embed="rId2"/>
          <a:srcRect t="6193" b="6193"/>
          <a:stretch/>
        </p:blipFill>
        <p:spPr>
          <a:xfrm>
            <a:off x="-1" y="0"/>
            <a:ext cx="2837491" cy="5715000"/>
          </a:xfrm>
          <a:prstGeom prst="rect">
            <a:avLst/>
          </a:prstGeom>
          <a:noFill/>
          <a:ln>
            <a:noFill/>
          </a:ln>
        </p:spPr>
      </p:pic>
      <p:sp>
        <p:nvSpPr>
          <p:cNvPr id="5" name="Google Shape;354;p4">
            <a:extLst>
              <a:ext uri="{FF2B5EF4-FFF2-40B4-BE49-F238E27FC236}">
                <a16:creationId xmlns:a16="http://schemas.microsoft.com/office/drawing/2014/main" id="{7443D4CB-9306-4DF1-8B98-F429964AF5A3}"/>
              </a:ext>
            </a:extLst>
          </p:cNvPr>
          <p:cNvSpPr/>
          <p:nvPr userDrawn="1"/>
        </p:nvSpPr>
        <p:spPr>
          <a:xfrm>
            <a:off x="-3462"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D71B53C3-FF4F-4A0B-AB0E-D772A9686712}"/>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ACFFB19-37AD-44C6-AB50-3F1155B11724}"/>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B17AAB-10F6-4333-8864-2A2FF7541968}"/>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92FB5DCA-6034-4EC1-BDE8-4606F7D55437}"/>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6D2E9AF4-6B61-484C-A8E3-63CF8A454C40}"/>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39B597A0-9D9E-4611-9317-10AAFA55E652}"/>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D5A1AEFE-4A4C-4601-B954-D9D0B95D90C4}"/>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72687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13" name="Google Shape;375;p6">
            <a:extLst>
              <a:ext uri="{FF2B5EF4-FFF2-40B4-BE49-F238E27FC236}">
                <a16:creationId xmlns:a16="http://schemas.microsoft.com/office/drawing/2014/main" id="{10544F82-1F36-4561-924D-6CABE7B2FD6C}"/>
              </a:ext>
            </a:extLst>
          </p:cNvPr>
          <p:cNvPicPr preferRelativeResize="0"/>
          <p:nvPr userDrawn="1"/>
        </p:nvPicPr>
        <p:blipFill>
          <a:blip r:embed="rId2"/>
          <a:srcRect t="6193" b="6193"/>
          <a:stretch/>
        </p:blipFill>
        <p:spPr>
          <a:xfrm>
            <a:off x="0" y="0"/>
            <a:ext cx="2840952" cy="5715000"/>
          </a:xfrm>
          <a:prstGeom prst="rect">
            <a:avLst/>
          </a:prstGeom>
          <a:noFill/>
          <a:ln>
            <a:noFill/>
          </a:ln>
        </p:spPr>
      </p:pic>
      <p:sp>
        <p:nvSpPr>
          <p:cNvPr id="5" name="Google Shape;354;p4">
            <a:extLst>
              <a:ext uri="{FF2B5EF4-FFF2-40B4-BE49-F238E27FC236}">
                <a16:creationId xmlns:a16="http://schemas.microsoft.com/office/drawing/2014/main" id="{3A30F325-05E6-4FDD-A468-B014DCF35882}"/>
              </a:ext>
            </a:extLst>
          </p:cNvPr>
          <p:cNvSpPr/>
          <p:nvPr userDrawn="1"/>
        </p:nvSpPr>
        <p:spPr>
          <a:xfrm>
            <a:off x="0"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A7962951-6D39-4689-BFC6-4B130B528216}"/>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36D7C7C-5CDD-4D11-AD55-8E3ABD1307A9}"/>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5328E0C-29D5-4F19-BCB9-C2C5A696E39C}"/>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9FEAF584-996D-456A-8F79-5FB1F529E547}"/>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1EBA12B5-1D82-4E26-AB7B-A328760AEBD9}"/>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CD4A38FA-BDDC-45F1-9D53-C0A43D8D3EC0}"/>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F3F24D16-3644-4221-9A72-55A349174FC4}"/>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1797340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13" name="Google Shape;129;p55">
            <a:extLst>
              <a:ext uri="{FF2B5EF4-FFF2-40B4-BE49-F238E27FC236}">
                <a16:creationId xmlns:a16="http://schemas.microsoft.com/office/drawing/2014/main" id="{DF58B4D0-9C7C-49CB-9D40-7B2D7306171B}"/>
              </a:ext>
            </a:extLst>
          </p:cNvPr>
          <p:cNvPicPr preferRelativeResize="0"/>
          <p:nvPr userDrawn="1"/>
        </p:nvPicPr>
        <p:blipFill rotWithShape="1">
          <a:blip r:embed="rId2">
            <a:alphaModFix/>
          </a:blip>
          <a:srcRect l="31961" r="27596"/>
          <a:stretch/>
        </p:blipFill>
        <p:spPr>
          <a:xfrm>
            <a:off x="0" y="1"/>
            <a:ext cx="2840952" cy="5715000"/>
          </a:xfrm>
          <a:prstGeom prst="rect">
            <a:avLst/>
          </a:prstGeom>
          <a:noFill/>
          <a:ln>
            <a:noFill/>
          </a:ln>
        </p:spPr>
      </p:pic>
      <p:sp>
        <p:nvSpPr>
          <p:cNvPr id="5" name="Google Shape;354;p4">
            <a:extLst>
              <a:ext uri="{FF2B5EF4-FFF2-40B4-BE49-F238E27FC236}">
                <a16:creationId xmlns:a16="http://schemas.microsoft.com/office/drawing/2014/main" id="{BE4A9180-8B10-40A8-9C2B-07FFDDEF274D}"/>
              </a:ext>
            </a:extLst>
          </p:cNvPr>
          <p:cNvSpPr/>
          <p:nvPr userDrawn="1"/>
        </p:nvSpPr>
        <p:spPr>
          <a:xfrm>
            <a:off x="0"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D0320B87-0B72-48E8-A4DC-4D07F1FD3EE7}"/>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85B0A0A-AC2D-458E-843E-22B68214B349}"/>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F0D5D54-CCA8-4819-A2BC-2EA5376BAF5B}"/>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DE4E9E28-861B-4042-8875-686A4F624557}"/>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1D7EE6F6-7F3B-4554-BC73-70D4521C03D0}"/>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F6630216-5C98-48BB-B98A-ADB5409760D7}"/>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8E5358F9-4837-441E-9C55-008B350F3D84}"/>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355323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13">
    <p:spTree>
      <p:nvGrpSpPr>
        <p:cNvPr id="1" name=""/>
        <p:cNvGrpSpPr/>
        <p:nvPr/>
      </p:nvGrpSpPr>
      <p:grpSpPr>
        <a:xfrm>
          <a:off x="0" y="0"/>
          <a:ext cx="0" cy="0"/>
          <a:chOff x="0" y="0"/>
          <a:chExt cx="0" cy="0"/>
        </a:xfrm>
      </p:grpSpPr>
      <p:pic>
        <p:nvPicPr>
          <p:cNvPr id="13" name="Google Shape;136;p56">
            <a:extLst>
              <a:ext uri="{FF2B5EF4-FFF2-40B4-BE49-F238E27FC236}">
                <a16:creationId xmlns:a16="http://schemas.microsoft.com/office/drawing/2014/main" id="{6DD79C14-AFB1-403E-8548-62FD7E553CCA}"/>
              </a:ext>
            </a:extLst>
          </p:cNvPr>
          <p:cNvPicPr preferRelativeResize="0"/>
          <p:nvPr userDrawn="1"/>
        </p:nvPicPr>
        <p:blipFill rotWithShape="1">
          <a:blip r:embed="rId2">
            <a:alphaModFix/>
          </a:blip>
          <a:srcRect l="13415" r="51079"/>
          <a:stretch/>
        </p:blipFill>
        <p:spPr>
          <a:xfrm>
            <a:off x="0" y="0"/>
            <a:ext cx="2840952" cy="5710900"/>
          </a:xfrm>
          <a:prstGeom prst="rect">
            <a:avLst/>
          </a:prstGeom>
          <a:noFill/>
          <a:ln>
            <a:noFill/>
          </a:ln>
        </p:spPr>
      </p:pic>
      <p:sp>
        <p:nvSpPr>
          <p:cNvPr id="5" name="Google Shape;354;p4">
            <a:extLst>
              <a:ext uri="{FF2B5EF4-FFF2-40B4-BE49-F238E27FC236}">
                <a16:creationId xmlns:a16="http://schemas.microsoft.com/office/drawing/2014/main" id="{2EB5B21A-B36C-45EC-8BF0-D16045CAA614}"/>
              </a:ext>
            </a:extLst>
          </p:cNvPr>
          <p:cNvSpPr/>
          <p:nvPr userDrawn="1"/>
        </p:nvSpPr>
        <p:spPr>
          <a:xfrm>
            <a:off x="0" y="-410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5BCE3044-488E-488B-91F1-D0870A5E12B4}"/>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0DAF07-F5CE-48FB-92DF-95FE20667052}"/>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BDBFF5-C9B4-49D1-A905-DC5CF1077350}"/>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C5DB8380-377B-4FDC-BB35-5557CC5F72DE}"/>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E1150B04-0735-40F7-868F-CFB4FD499DE4}"/>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3991C995-3A8B-476E-933E-606B718A7BA7}"/>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06DD506D-45BB-42E9-B4ED-17E30425B3C4}"/>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918122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14">
    <p:spTree>
      <p:nvGrpSpPr>
        <p:cNvPr id="1" name=""/>
        <p:cNvGrpSpPr/>
        <p:nvPr/>
      </p:nvGrpSpPr>
      <p:grpSpPr>
        <a:xfrm>
          <a:off x="0" y="0"/>
          <a:ext cx="0" cy="0"/>
          <a:chOff x="0" y="0"/>
          <a:chExt cx="0" cy="0"/>
        </a:xfrm>
      </p:grpSpPr>
      <p:pic>
        <p:nvPicPr>
          <p:cNvPr id="13" name="Google Shape;143;p57">
            <a:extLst>
              <a:ext uri="{FF2B5EF4-FFF2-40B4-BE49-F238E27FC236}">
                <a16:creationId xmlns:a16="http://schemas.microsoft.com/office/drawing/2014/main" id="{34367F7D-A23D-4276-819F-40235967333A}"/>
              </a:ext>
            </a:extLst>
          </p:cNvPr>
          <p:cNvPicPr preferRelativeResize="0"/>
          <p:nvPr userDrawn="1"/>
        </p:nvPicPr>
        <p:blipFill rotWithShape="1">
          <a:blip r:embed="rId2">
            <a:alphaModFix/>
          </a:blip>
          <a:srcRect l="5721" r="5711"/>
          <a:stretch/>
        </p:blipFill>
        <p:spPr>
          <a:xfrm>
            <a:off x="-33772" y="0"/>
            <a:ext cx="2840952" cy="5715000"/>
          </a:xfrm>
          <a:prstGeom prst="rect">
            <a:avLst/>
          </a:prstGeom>
          <a:noFill/>
          <a:ln>
            <a:noFill/>
          </a:ln>
        </p:spPr>
      </p:pic>
      <p:sp>
        <p:nvSpPr>
          <p:cNvPr id="5" name="Google Shape;354;p4">
            <a:extLst>
              <a:ext uri="{FF2B5EF4-FFF2-40B4-BE49-F238E27FC236}">
                <a16:creationId xmlns:a16="http://schemas.microsoft.com/office/drawing/2014/main" id="{46D2ADD4-3F89-4E1E-A605-E30AD290C710}"/>
              </a:ext>
            </a:extLst>
          </p:cNvPr>
          <p:cNvSpPr/>
          <p:nvPr userDrawn="1"/>
        </p:nvSpPr>
        <p:spPr>
          <a:xfrm>
            <a:off x="-33772" y="0"/>
            <a:ext cx="2840952" cy="5715000"/>
          </a:xfrm>
          <a:prstGeom prst="rect">
            <a:avLst/>
          </a:prstGeom>
          <a:solidFill>
            <a:srgbClr val="6A0A1F">
              <a:alpha val="74000"/>
            </a:srgbClr>
          </a:solidFill>
          <a:ln>
            <a:noFill/>
          </a:ln>
        </p:spPr>
        <p:txBody>
          <a:bodyPr spcFirstLastPara="1" wrap="square" lIns="91427" tIns="91427" rIns="91427" bIns="91427" anchor="ctr" anchorCtr="0">
            <a:noAutofit/>
          </a:bodyPr>
          <a:lstStyle/>
          <a:p>
            <a:pPr>
              <a:buSzPts val="1400"/>
            </a:pPr>
            <a:endParaRPr/>
          </a:p>
        </p:txBody>
      </p:sp>
      <p:cxnSp>
        <p:nvCxnSpPr>
          <p:cNvPr id="6" name="Straight Connector 5">
            <a:extLst>
              <a:ext uri="{FF2B5EF4-FFF2-40B4-BE49-F238E27FC236}">
                <a16:creationId xmlns:a16="http://schemas.microsoft.com/office/drawing/2014/main" id="{749FA995-6BFC-4997-ADE0-4816B3A29324}"/>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B26669E-29FD-421C-AB3D-32CA51DB0D9E}"/>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B79BAC8-0C67-4FB0-B2C8-F949BD1DCEAB}"/>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9" name="Google Shape;176;p32">
            <a:extLst>
              <a:ext uri="{FF2B5EF4-FFF2-40B4-BE49-F238E27FC236}">
                <a16:creationId xmlns:a16="http://schemas.microsoft.com/office/drawing/2014/main" id="{2E41737F-F54D-45EF-861F-126570A84343}"/>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sp>
        <p:nvSpPr>
          <p:cNvPr id="10" name="Google Shape;177;p32">
            <a:extLst>
              <a:ext uri="{FF2B5EF4-FFF2-40B4-BE49-F238E27FC236}">
                <a16:creationId xmlns:a16="http://schemas.microsoft.com/office/drawing/2014/main" id="{70E48AA6-D341-48B6-A69A-6D85110AAC83}"/>
              </a:ext>
            </a:extLst>
          </p:cNvPr>
          <p:cNvSpPr txBox="1">
            <a:spLocks noGrp="1"/>
          </p:cNvSpPr>
          <p:nvPr>
            <p:ph type="body" idx="1"/>
          </p:nvPr>
        </p:nvSpPr>
        <p:spPr>
          <a:xfrm>
            <a:off x="3171746" y="1118399"/>
            <a:ext cx="5387700" cy="3942271"/>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1800">
                <a:solidFill>
                  <a:srgbClr val="666666"/>
                </a:solidFill>
                <a:latin typeface="Open Sans"/>
                <a:ea typeface="Open Sans"/>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pic>
        <p:nvPicPr>
          <p:cNvPr id="11" name="Google Shape;262;p2">
            <a:extLst>
              <a:ext uri="{FF2B5EF4-FFF2-40B4-BE49-F238E27FC236}">
                <a16:creationId xmlns:a16="http://schemas.microsoft.com/office/drawing/2014/main" id="{8B686E3C-D974-422C-BDFC-18CF8D654D43}"/>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7E9E86E1-5732-4B9E-84F0-BE43DB3EBD84}"/>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526786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15">
    <p:spTree>
      <p:nvGrpSpPr>
        <p:cNvPr id="1" name=""/>
        <p:cNvGrpSpPr/>
        <p:nvPr/>
      </p:nvGrpSpPr>
      <p:grpSpPr>
        <a:xfrm>
          <a:off x="0" y="0"/>
          <a:ext cx="0" cy="0"/>
          <a:chOff x="0" y="0"/>
          <a:chExt cx="0" cy="0"/>
        </a:xfrm>
      </p:grpSpPr>
      <p:pic>
        <p:nvPicPr>
          <p:cNvPr id="4" name="Google Shape;781;p100">
            <a:extLst>
              <a:ext uri="{FF2B5EF4-FFF2-40B4-BE49-F238E27FC236}">
                <a16:creationId xmlns:a16="http://schemas.microsoft.com/office/drawing/2014/main" id="{07CB518B-DAA0-4C65-BA7D-67992BD92BA9}"/>
              </a:ext>
            </a:extLst>
          </p:cNvPr>
          <p:cNvPicPr preferRelativeResize="0"/>
          <p:nvPr userDrawn="1"/>
        </p:nvPicPr>
        <p:blipFill rotWithShape="1">
          <a:blip r:embed="rId2">
            <a:alphaModFix/>
          </a:blip>
          <a:srcRect l="25105" t="3489" r="37986" b="908"/>
          <a:stretch/>
        </p:blipFill>
        <p:spPr>
          <a:xfrm>
            <a:off x="-5525" y="0"/>
            <a:ext cx="3020468" cy="5714999"/>
          </a:xfrm>
          <a:prstGeom prst="rect">
            <a:avLst/>
          </a:prstGeom>
          <a:noFill/>
          <a:ln>
            <a:noFill/>
          </a:ln>
        </p:spPr>
      </p:pic>
      <p:sp>
        <p:nvSpPr>
          <p:cNvPr id="5" name="Google Shape;778;p100">
            <a:extLst>
              <a:ext uri="{FF2B5EF4-FFF2-40B4-BE49-F238E27FC236}">
                <a16:creationId xmlns:a16="http://schemas.microsoft.com/office/drawing/2014/main" id="{99CC1416-689A-47C6-B5DB-4E04C975C48B}"/>
              </a:ext>
            </a:extLst>
          </p:cNvPr>
          <p:cNvSpPr/>
          <p:nvPr userDrawn="1"/>
        </p:nvSpPr>
        <p:spPr>
          <a:xfrm>
            <a:off x="-10875" y="0"/>
            <a:ext cx="3031200" cy="5715000"/>
          </a:xfrm>
          <a:prstGeom prst="rect">
            <a:avLst/>
          </a:prstGeom>
          <a:solidFill>
            <a:srgbClr val="6A0A1F">
              <a:alpha val="71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 name="Straight Connector 6">
            <a:extLst>
              <a:ext uri="{FF2B5EF4-FFF2-40B4-BE49-F238E27FC236}">
                <a16:creationId xmlns:a16="http://schemas.microsoft.com/office/drawing/2014/main" id="{BDC52244-2725-49CF-8FB0-06BDC5C2915B}"/>
              </a:ext>
            </a:extLst>
          </p:cNvPr>
          <p:cNvCxnSpPr>
            <a:cxnSpLocks/>
          </p:cNvCxnSpPr>
          <p:nvPr userDrawn="1"/>
        </p:nvCxnSpPr>
        <p:spPr>
          <a:xfrm>
            <a:off x="145178" y="0"/>
            <a:ext cx="10652" cy="5384800"/>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CC0FE24-AB20-4E42-91EB-01918A4DA2ED}"/>
              </a:ext>
            </a:extLst>
          </p:cNvPr>
          <p:cNvCxnSpPr/>
          <p:nvPr userDrawn="1"/>
        </p:nvCxnSpPr>
        <p:spPr>
          <a:xfrm flipH="1">
            <a:off x="66352" y="5384809"/>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972B3A5-4B26-46AE-B746-FA69EDF932B8}"/>
              </a:ext>
            </a:extLst>
          </p:cNvPr>
          <p:cNvCxnSpPr/>
          <p:nvPr userDrawn="1"/>
        </p:nvCxnSpPr>
        <p:spPr>
          <a:xfrm flipH="1">
            <a:off x="49928" y="5515682"/>
            <a:ext cx="190500" cy="153035"/>
          </a:xfrm>
          <a:prstGeom prst="line">
            <a:avLst/>
          </a:prstGeom>
          <a:ln>
            <a:solidFill>
              <a:schemeClr val="bg1">
                <a:alpha val="32000"/>
              </a:schemeClr>
            </a:solidFill>
          </a:ln>
        </p:spPr>
        <p:style>
          <a:lnRef idx="1">
            <a:schemeClr val="accent1"/>
          </a:lnRef>
          <a:fillRef idx="0">
            <a:schemeClr val="accent1"/>
          </a:fillRef>
          <a:effectRef idx="0">
            <a:schemeClr val="accent1"/>
          </a:effectRef>
          <a:fontRef idx="minor">
            <a:schemeClr val="tx1"/>
          </a:fontRef>
        </p:style>
      </p:cxnSp>
      <p:sp>
        <p:nvSpPr>
          <p:cNvPr id="10" name="Google Shape;176;p32">
            <a:extLst>
              <a:ext uri="{FF2B5EF4-FFF2-40B4-BE49-F238E27FC236}">
                <a16:creationId xmlns:a16="http://schemas.microsoft.com/office/drawing/2014/main" id="{4AC0E929-7C02-4B50-84EB-754DDEACAC85}"/>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pic>
        <p:nvPicPr>
          <p:cNvPr id="12" name="Google Shape;262;p2">
            <a:extLst>
              <a:ext uri="{FF2B5EF4-FFF2-40B4-BE49-F238E27FC236}">
                <a16:creationId xmlns:a16="http://schemas.microsoft.com/office/drawing/2014/main" id="{62717928-5085-4F41-AA16-34BA3D85BC9D}"/>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3" name="Google Shape;177;p32">
            <a:extLst>
              <a:ext uri="{FF2B5EF4-FFF2-40B4-BE49-F238E27FC236}">
                <a16:creationId xmlns:a16="http://schemas.microsoft.com/office/drawing/2014/main" id="{B75A2B15-DE75-4168-9F5B-DA45B580F726}"/>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
        <p:nvSpPr>
          <p:cNvPr id="14" name="Google Shape;101;p50">
            <a:extLst>
              <a:ext uri="{FF2B5EF4-FFF2-40B4-BE49-F238E27FC236}">
                <a16:creationId xmlns:a16="http://schemas.microsoft.com/office/drawing/2014/main" id="{17521B53-302A-4C55-B93F-3339E844F6FD}"/>
              </a:ext>
            </a:extLst>
          </p:cNvPr>
          <p:cNvSpPr txBox="1">
            <a:spLocks noGrp="1"/>
          </p:cNvSpPr>
          <p:nvPr>
            <p:ph type="body" idx="2"/>
          </p:nvPr>
        </p:nvSpPr>
        <p:spPr>
          <a:xfrm>
            <a:off x="3165646" y="1192193"/>
            <a:ext cx="5387700" cy="392434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4217228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16">
    <p:spTree>
      <p:nvGrpSpPr>
        <p:cNvPr id="1" name=""/>
        <p:cNvGrpSpPr/>
        <p:nvPr/>
      </p:nvGrpSpPr>
      <p:grpSpPr>
        <a:xfrm>
          <a:off x="0" y="0"/>
          <a:ext cx="0" cy="0"/>
          <a:chOff x="0" y="0"/>
          <a:chExt cx="0" cy="0"/>
        </a:xfrm>
      </p:grpSpPr>
      <p:pic>
        <p:nvPicPr>
          <p:cNvPr id="4" name="Google Shape;669;p83">
            <a:extLst>
              <a:ext uri="{FF2B5EF4-FFF2-40B4-BE49-F238E27FC236}">
                <a16:creationId xmlns:a16="http://schemas.microsoft.com/office/drawing/2014/main" id="{2A159E7B-959B-43E5-9F72-976D328FD895}"/>
              </a:ext>
            </a:extLst>
          </p:cNvPr>
          <p:cNvPicPr preferRelativeResize="0"/>
          <p:nvPr userDrawn="1"/>
        </p:nvPicPr>
        <p:blipFill rotWithShape="1">
          <a:blip r:embed="rId2">
            <a:alphaModFix/>
          </a:blip>
          <a:srcRect t="4379" b="4380"/>
          <a:stretch/>
        </p:blipFill>
        <p:spPr>
          <a:xfrm>
            <a:off x="-1" y="0"/>
            <a:ext cx="3047573" cy="5753000"/>
          </a:xfrm>
          <a:prstGeom prst="rect">
            <a:avLst/>
          </a:prstGeom>
          <a:noFill/>
          <a:ln>
            <a:noFill/>
          </a:ln>
        </p:spPr>
      </p:pic>
      <p:sp>
        <p:nvSpPr>
          <p:cNvPr id="5" name="Google Shape;670;p83">
            <a:extLst>
              <a:ext uri="{FF2B5EF4-FFF2-40B4-BE49-F238E27FC236}">
                <a16:creationId xmlns:a16="http://schemas.microsoft.com/office/drawing/2014/main" id="{33578C44-6A91-408E-8AC1-F3A2AD9D057D}"/>
              </a:ext>
            </a:extLst>
          </p:cNvPr>
          <p:cNvSpPr/>
          <p:nvPr userDrawn="1"/>
        </p:nvSpPr>
        <p:spPr>
          <a:xfrm>
            <a:off x="-3719" y="-14669"/>
            <a:ext cx="3051291" cy="5753000"/>
          </a:xfrm>
          <a:prstGeom prst="rect">
            <a:avLst/>
          </a:prstGeom>
          <a:solidFill>
            <a:srgbClr val="6A0A1F">
              <a:alpha val="7333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 name="Google Shape;671;p83">
            <a:extLst>
              <a:ext uri="{FF2B5EF4-FFF2-40B4-BE49-F238E27FC236}">
                <a16:creationId xmlns:a16="http://schemas.microsoft.com/office/drawing/2014/main" id="{6A5D5001-E091-40D2-8FA3-B50A65A48CD1}"/>
              </a:ext>
            </a:extLst>
          </p:cNvPr>
          <p:cNvCxnSpPr/>
          <p:nvPr userDrawn="1"/>
        </p:nvCxnSpPr>
        <p:spPr>
          <a:xfrm>
            <a:off x="174075" y="0"/>
            <a:ext cx="10652" cy="5384800"/>
          </a:xfrm>
          <a:prstGeom prst="straightConnector1">
            <a:avLst/>
          </a:prstGeom>
          <a:noFill/>
          <a:ln w="9525" cap="flat" cmpd="sng">
            <a:solidFill>
              <a:schemeClr val="lt1">
                <a:alpha val="31372"/>
              </a:schemeClr>
            </a:solidFill>
            <a:prstDash val="solid"/>
            <a:round/>
            <a:headEnd type="none" w="sm" len="sm"/>
            <a:tailEnd type="none" w="sm" len="sm"/>
          </a:ln>
        </p:spPr>
      </p:cxnSp>
      <p:cxnSp>
        <p:nvCxnSpPr>
          <p:cNvPr id="7" name="Google Shape;672;p83">
            <a:extLst>
              <a:ext uri="{FF2B5EF4-FFF2-40B4-BE49-F238E27FC236}">
                <a16:creationId xmlns:a16="http://schemas.microsoft.com/office/drawing/2014/main" id="{BFEDD1EE-DF8B-4769-9EFD-E897F75E5B97}"/>
              </a:ext>
            </a:extLst>
          </p:cNvPr>
          <p:cNvCxnSpPr/>
          <p:nvPr userDrawn="1"/>
        </p:nvCxnSpPr>
        <p:spPr>
          <a:xfrm flipH="1">
            <a:off x="95250" y="5384800"/>
            <a:ext cx="190500" cy="153035"/>
          </a:xfrm>
          <a:prstGeom prst="straightConnector1">
            <a:avLst/>
          </a:prstGeom>
          <a:noFill/>
          <a:ln w="9525" cap="flat" cmpd="sng">
            <a:solidFill>
              <a:schemeClr val="lt1">
                <a:alpha val="31372"/>
              </a:schemeClr>
            </a:solidFill>
            <a:prstDash val="solid"/>
            <a:round/>
            <a:headEnd type="none" w="sm" len="sm"/>
            <a:tailEnd type="none" w="sm" len="sm"/>
          </a:ln>
        </p:spPr>
      </p:cxnSp>
      <p:cxnSp>
        <p:nvCxnSpPr>
          <p:cNvPr id="8" name="Google Shape;673;p83">
            <a:extLst>
              <a:ext uri="{FF2B5EF4-FFF2-40B4-BE49-F238E27FC236}">
                <a16:creationId xmlns:a16="http://schemas.microsoft.com/office/drawing/2014/main" id="{73D50281-FB57-4790-9D7F-99A8A0D3192A}"/>
              </a:ext>
            </a:extLst>
          </p:cNvPr>
          <p:cNvCxnSpPr/>
          <p:nvPr userDrawn="1"/>
        </p:nvCxnSpPr>
        <p:spPr>
          <a:xfrm flipH="1">
            <a:off x="78825" y="5515674"/>
            <a:ext cx="190500" cy="153035"/>
          </a:xfrm>
          <a:prstGeom prst="straightConnector1">
            <a:avLst/>
          </a:prstGeom>
          <a:noFill/>
          <a:ln w="9525" cap="flat" cmpd="sng">
            <a:solidFill>
              <a:schemeClr val="lt1">
                <a:alpha val="31372"/>
              </a:schemeClr>
            </a:solidFill>
            <a:prstDash val="solid"/>
            <a:round/>
            <a:headEnd type="none" w="sm" len="sm"/>
            <a:tailEnd type="none" w="sm" len="sm"/>
          </a:ln>
        </p:spPr>
      </p:cxnSp>
      <p:sp>
        <p:nvSpPr>
          <p:cNvPr id="10" name="Google Shape;176;p32">
            <a:extLst>
              <a:ext uri="{FF2B5EF4-FFF2-40B4-BE49-F238E27FC236}">
                <a16:creationId xmlns:a16="http://schemas.microsoft.com/office/drawing/2014/main" id="{13B04579-0F3B-4545-AE42-7E3C82112891}"/>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pic>
        <p:nvPicPr>
          <p:cNvPr id="11" name="Google Shape;262;p2">
            <a:extLst>
              <a:ext uri="{FF2B5EF4-FFF2-40B4-BE49-F238E27FC236}">
                <a16:creationId xmlns:a16="http://schemas.microsoft.com/office/drawing/2014/main" id="{A37D8E16-7541-4B78-8CB9-1C280EAF961C}"/>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2" name="Google Shape;177;p32">
            <a:extLst>
              <a:ext uri="{FF2B5EF4-FFF2-40B4-BE49-F238E27FC236}">
                <a16:creationId xmlns:a16="http://schemas.microsoft.com/office/drawing/2014/main" id="{52D3A3AD-B24C-48A2-83D2-DF9471AE2D2E}"/>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
        <p:nvSpPr>
          <p:cNvPr id="13" name="Google Shape;101;p50">
            <a:extLst>
              <a:ext uri="{FF2B5EF4-FFF2-40B4-BE49-F238E27FC236}">
                <a16:creationId xmlns:a16="http://schemas.microsoft.com/office/drawing/2014/main" id="{90826DD2-50CC-4DD1-866D-6683B1698E2D}"/>
              </a:ext>
            </a:extLst>
          </p:cNvPr>
          <p:cNvSpPr txBox="1">
            <a:spLocks noGrp="1"/>
          </p:cNvSpPr>
          <p:nvPr>
            <p:ph type="body" idx="2"/>
          </p:nvPr>
        </p:nvSpPr>
        <p:spPr>
          <a:xfrm>
            <a:off x="3165646" y="1192193"/>
            <a:ext cx="5387700" cy="392434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2543867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17">
    <p:spTree>
      <p:nvGrpSpPr>
        <p:cNvPr id="1" name=""/>
        <p:cNvGrpSpPr/>
        <p:nvPr/>
      </p:nvGrpSpPr>
      <p:grpSpPr>
        <a:xfrm>
          <a:off x="0" y="0"/>
          <a:ext cx="0" cy="0"/>
          <a:chOff x="0" y="0"/>
          <a:chExt cx="0" cy="0"/>
        </a:xfrm>
      </p:grpSpPr>
      <p:pic>
        <p:nvPicPr>
          <p:cNvPr id="13" name="Google Shape;842;p107">
            <a:extLst>
              <a:ext uri="{FF2B5EF4-FFF2-40B4-BE49-F238E27FC236}">
                <a16:creationId xmlns:a16="http://schemas.microsoft.com/office/drawing/2014/main" id="{0E77A8B9-8148-484A-8A8C-1B7683532765}"/>
              </a:ext>
            </a:extLst>
          </p:cNvPr>
          <p:cNvPicPr preferRelativeResize="0"/>
          <p:nvPr userDrawn="1"/>
        </p:nvPicPr>
        <p:blipFill rotWithShape="1">
          <a:blip r:embed="rId2">
            <a:alphaModFix/>
          </a:blip>
          <a:srcRect l="32382" r="32385"/>
          <a:stretch/>
        </p:blipFill>
        <p:spPr>
          <a:xfrm>
            <a:off x="-3719" y="0"/>
            <a:ext cx="3020325" cy="5715000"/>
          </a:xfrm>
          <a:prstGeom prst="rect">
            <a:avLst/>
          </a:prstGeom>
          <a:noFill/>
          <a:ln>
            <a:noFill/>
          </a:ln>
        </p:spPr>
      </p:pic>
      <p:sp>
        <p:nvSpPr>
          <p:cNvPr id="5" name="Google Shape;670;p83">
            <a:extLst>
              <a:ext uri="{FF2B5EF4-FFF2-40B4-BE49-F238E27FC236}">
                <a16:creationId xmlns:a16="http://schemas.microsoft.com/office/drawing/2014/main" id="{9114D4DA-0642-46C7-B231-2956F6842F4C}"/>
              </a:ext>
            </a:extLst>
          </p:cNvPr>
          <p:cNvSpPr/>
          <p:nvPr userDrawn="1"/>
        </p:nvSpPr>
        <p:spPr>
          <a:xfrm>
            <a:off x="-19203" y="-19000"/>
            <a:ext cx="3051291" cy="5753000"/>
          </a:xfrm>
          <a:prstGeom prst="rect">
            <a:avLst/>
          </a:prstGeom>
          <a:solidFill>
            <a:srgbClr val="6A0A1F">
              <a:alpha val="7333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 name="Google Shape;671;p83">
            <a:extLst>
              <a:ext uri="{FF2B5EF4-FFF2-40B4-BE49-F238E27FC236}">
                <a16:creationId xmlns:a16="http://schemas.microsoft.com/office/drawing/2014/main" id="{5E84DE2B-A337-4C96-B65A-4DE25BBABECD}"/>
              </a:ext>
            </a:extLst>
          </p:cNvPr>
          <p:cNvCxnSpPr/>
          <p:nvPr userDrawn="1"/>
        </p:nvCxnSpPr>
        <p:spPr>
          <a:xfrm>
            <a:off x="174075" y="0"/>
            <a:ext cx="10652" cy="5384800"/>
          </a:xfrm>
          <a:prstGeom prst="straightConnector1">
            <a:avLst/>
          </a:prstGeom>
          <a:noFill/>
          <a:ln w="9525" cap="flat" cmpd="sng">
            <a:solidFill>
              <a:schemeClr val="lt1">
                <a:alpha val="31372"/>
              </a:schemeClr>
            </a:solidFill>
            <a:prstDash val="solid"/>
            <a:round/>
            <a:headEnd type="none" w="sm" len="sm"/>
            <a:tailEnd type="none" w="sm" len="sm"/>
          </a:ln>
        </p:spPr>
      </p:cxnSp>
      <p:cxnSp>
        <p:nvCxnSpPr>
          <p:cNvPr id="7" name="Google Shape;672;p83">
            <a:extLst>
              <a:ext uri="{FF2B5EF4-FFF2-40B4-BE49-F238E27FC236}">
                <a16:creationId xmlns:a16="http://schemas.microsoft.com/office/drawing/2014/main" id="{00997934-652F-4D0C-B00F-BB93D88ACD7E}"/>
              </a:ext>
            </a:extLst>
          </p:cNvPr>
          <p:cNvCxnSpPr/>
          <p:nvPr userDrawn="1"/>
        </p:nvCxnSpPr>
        <p:spPr>
          <a:xfrm flipH="1">
            <a:off x="95250" y="5384800"/>
            <a:ext cx="190500" cy="153035"/>
          </a:xfrm>
          <a:prstGeom prst="straightConnector1">
            <a:avLst/>
          </a:prstGeom>
          <a:noFill/>
          <a:ln w="9525" cap="flat" cmpd="sng">
            <a:solidFill>
              <a:schemeClr val="lt1">
                <a:alpha val="31372"/>
              </a:schemeClr>
            </a:solidFill>
            <a:prstDash val="solid"/>
            <a:round/>
            <a:headEnd type="none" w="sm" len="sm"/>
            <a:tailEnd type="none" w="sm" len="sm"/>
          </a:ln>
        </p:spPr>
      </p:cxnSp>
      <p:cxnSp>
        <p:nvCxnSpPr>
          <p:cNvPr id="8" name="Google Shape;673;p83">
            <a:extLst>
              <a:ext uri="{FF2B5EF4-FFF2-40B4-BE49-F238E27FC236}">
                <a16:creationId xmlns:a16="http://schemas.microsoft.com/office/drawing/2014/main" id="{7A8FD7BC-6315-40AC-8AD3-D205634808D2}"/>
              </a:ext>
            </a:extLst>
          </p:cNvPr>
          <p:cNvCxnSpPr/>
          <p:nvPr userDrawn="1"/>
        </p:nvCxnSpPr>
        <p:spPr>
          <a:xfrm flipH="1">
            <a:off x="78825" y="5515674"/>
            <a:ext cx="190500" cy="153035"/>
          </a:xfrm>
          <a:prstGeom prst="straightConnector1">
            <a:avLst/>
          </a:prstGeom>
          <a:noFill/>
          <a:ln w="9525" cap="flat" cmpd="sng">
            <a:solidFill>
              <a:schemeClr val="lt1">
                <a:alpha val="31372"/>
              </a:schemeClr>
            </a:solidFill>
            <a:prstDash val="solid"/>
            <a:round/>
            <a:headEnd type="none" w="sm" len="sm"/>
            <a:tailEnd type="none" w="sm" len="sm"/>
          </a:ln>
        </p:spPr>
      </p:cxnSp>
      <p:sp>
        <p:nvSpPr>
          <p:cNvPr id="9" name="Google Shape;176;p32">
            <a:extLst>
              <a:ext uri="{FF2B5EF4-FFF2-40B4-BE49-F238E27FC236}">
                <a16:creationId xmlns:a16="http://schemas.microsoft.com/office/drawing/2014/main" id="{8EEFAE3F-0E77-4C41-9D8E-770036BF8138}"/>
              </a:ext>
            </a:extLst>
          </p:cNvPr>
          <p:cNvSpPr txBox="1">
            <a:spLocks noGrp="1"/>
          </p:cNvSpPr>
          <p:nvPr>
            <p:ph type="title"/>
          </p:nvPr>
        </p:nvSpPr>
        <p:spPr>
          <a:xfrm>
            <a:off x="218885" y="1041135"/>
            <a:ext cx="2499600" cy="859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sz="300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2pPr>
            <a:lvl3pPr lvl="2"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3pPr>
            <a:lvl4pPr lvl="3"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4pPr>
            <a:lvl5pPr lvl="4"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5pPr>
            <a:lvl6pPr lvl="5"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6pPr>
            <a:lvl7pPr lvl="6"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7pPr>
            <a:lvl8pPr lvl="7"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8pPr>
            <a:lvl9pPr lvl="8" algn="l">
              <a:lnSpc>
                <a:spcPct val="100000"/>
              </a:lnSpc>
              <a:spcBef>
                <a:spcPts val="0"/>
              </a:spcBef>
              <a:spcAft>
                <a:spcPts val="0"/>
              </a:spcAft>
              <a:buSzPts val="1400"/>
              <a:buNone/>
              <a:defRPr sz="1800">
                <a:solidFill>
                  <a:srgbClr val="FFFFFF"/>
                </a:solidFill>
                <a:latin typeface="Open Sans Light"/>
                <a:ea typeface="Open Sans Light"/>
                <a:cs typeface="Open Sans Light"/>
                <a:sym typeface="Open Sans Light"/>
              </a:defRPr>
            </a:lvl9pPr>
          </a:lstStyle>
          <a:p>
            <a:endParaRPr dirty="0"/>
          </a:p>
        </p:txBody>
      </p:sp>
      <p:pic>
        <p:nvPicPr>
          <p:cNvPr id="10" name="Google Shape;262;p2">
            <a:extLst>
              <a:ext uri="{FF2B5EF4-FFF2-40B4-BE49-F238E27FC236}">
                <a16:creationId xmlns:a16="http://schemas.microsoft.com/office/drawing/2014/main" id="{2E83D60F-3CF6-45BD-A0D0-C3685AB58D5A}"/>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1" name="Google Shape;177;p32">
            <a:extLst>
              <a:ext uri="{FF2B5EF4-FFF2-40B4-BE49-F238E27FC236}">
                <a16:creationId xmlns:a16="http://schemas.microsoft.com/office/drawing/2014/main" id="{D2296334-DBB6-4F74-9E58-19B589FFBC57}"/>
              </a:ext>
            </a:extLst>
          </p:cNvPr>
          <p:cNvSpPr txBox="1">
            <a:spLocks noGrp="1"/>
          </p:cNvSpPr>
          <p:nvPr>
            <p:ph type="body" idx="10"/>
          </p:nvPr>
        </p:nvSpPr>
        <p:spPr>
          <a:xfrm>
            <a:off x="3171746" y="481715"/>
            <a:ext cx="5387700" cy="534923"/>
          </a:xfrm>
          <a:prstGeom prst="rect">
            <a:avLst/>
          </a:prstGeom>
          <a:noFill/>
          <a:ln>
            <a:noFill/>
          </a:ln>
        </p:spPr>
        <p:txBody>
          <a:bodyPr spcFirstLastPara="1" wrap="square" lIns="91425" tIns="45700" rIns="91425" bIns="45700" anchor="t" anchorCtr="0">
            <a:noAutofit/>
          </a:bodyPr>
          <a:lstStyle>
            <a:lvl1pPr marL="25400" lvl="0" indent="0" algn="l">
              <a:lnSpc>
                <a:spcPct val="100000"/>
              </a:lnSpc>
              <a:spcBef>
                <a:spcPts val="640"/>
              </a:spcBef>
              <a:spcAft>
                <a:spcPts val="0"/>
              </a:spcAft>
              <a:buClr>
                <a:srgbClr val="666666"/>
              </a:buClr>
              <a:buSzPts val="3200"/>
              <a:buFont typeface="Open Sans"/>
              <a:buNone/>
              <a:defRPr sz="2000" b="1">
                <a:solidFill>
                  <a:srgbClr val="6A0A1F"/>
                </a:solidFill>
                <a:latin typeface="Roboto Condensed" panose="02000000000000000000" pitchFamily="2" charset="0"/>
                <a:ea typeface="Roboto Condensed" panose="02000000000000000000" pitchFamily="2" charset="0"/>
                <a:cs typeface="Open Sans"/>
                <a:sym typeface="Open Sans"/>
              </a:defRPr>
            </a:lvl1pPr>
            <a:lvl2pPr marL="914400" lvl="1" indent="-406400" algn="l">
              <a:lnSpc>
                <a:spcPct val="100000"/>
              </a:lnSpc>
              <a:spcBef>
                <a:spcPts val="560"/>
              </a:spcBef>
              <a:spcAft>
                <a:spcPts val="0"/>
              </a:spcAft>
              <a:buClr>
                <a:srgbClr val="666666"/>
              </a:buClr>
              <a:buSzPts val="2800"/>
              <a:buFont typeface="Open Sans"/>
              <a:buChar char="–"/>
              <a:defRPr>
                <a:solidFill>
                  <a:srgbClr val="666666"/>
                </a:solidFill>
                <a:latin typeface="Open Sans"/>
                <a:ea typeface="Open Sans"/>
                <a:cs typeface="Open Sans"/>
                <a:sym typeface="Open Sans"/>
              </a:defRPr>
            </a:lvl2pPr>
            <a:lvl3pPr marL="1371600" lvl="2" indent="-381000" algn="l">
              <a:lnSpc>
                <a:spcPct val="100000"/>
              </a:lnSpc>
              <a:spcBef>
                <a:spcPts val="480"/>
              </a:spcBef>
              <a:spcAft>
                <a:spcPts val="0"/>
              </a:spcAft>
              <a:buClr>
                <a:srgbClr val="666666"/>
              </a:buClr>
              <a:buSzPts val="2400"/>
              <a:buFont typeface="Open Sans"/>
              <a:buChar char="•"/>
              <a:defRPr>
                <a:solidFill>
                  <a:srgbClr val="666666"/>
                </a:solidFill>
                <a:latin typeface="Open Sans"/>
                <a:ea typeface="Open Sans"/>
                <a:cs typeface="Open Sans"/>
                <a:sym typeface="Open Sans"/>
              </a:defRPr>
            </a:lvl3pPr>
            <a:lvl4pPr marL="1828800" lvl="3"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4pPr>
            <a:lvl5pPr marL="2286000" lvl="4"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5pPr>
            <a:lvl6pPr marL="2743200" lvl="5"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6pPr>
            <a:lvl7pPr marL="3200400" lvl="6"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7pPr>
            <a:lvl8pPr marL="3657600" lvl="7"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8pPr>
            <a:lvl9pPr marL="4114800" lvl="8" indent="-355600" algn="l">
              <a:lnSpc>
                <a:spcPct val="100000"/>
              </a:lnSpc>
              <a:spcBef>
                <a:spcPts val="400"/>
              </a:spcBef>
              <a:spcAft>
                <a:spcPts val="0"/>
              </a:spcAft>
              <a:buClr>
                <a:srgbClr val="666666"/>
              </a:buClr>
              <a:buSzPts val="2000"/>
              <a:buFont typeface="Open Sans"/>
              <a:buChar char="•"/>
              <a:defRPr>
                <a:solidFill>
                  <a:srgbClr val="666666"/>
                </a:solidFill>
                <a:latin typeface="Open Sans"/>
                <a:ea typeface="Open Sans"/>
                <a:cs typeface="Open Sans"/>
                <a:sym typeface="Open Sans"/>
              </a:defRPr>
            </a:lvl9pPr>
          </a:lstStyle>
          <a:p>
            <a:endParaRPr dirty="0"/>
          </a:p>
        </p:txBody>
      </p:sp>
      <p:sp>
        <p:nvSpPr>
          <p:cNvPr id="12" name="Google Shape;101;p50">
            <a:extLst>
              <a:ext uri="{FF2B5EF4-FFF2-40B4-BE49-F238E27FC236}">
                <a16:creationId xmlns:a16="http://schemas.microsoft.com/office/drawing/2014/main" id="{F17CBA53-9BA2-4182-ACA6-20E50098B217}"/>
              </a:ext>
            </a:extLst>
          </p:cNvPr>
          <p:cNvSpPr txBox="1">
            <a:spLocks noGrp="1"/>
          </p:cNvSpPr>
          <p:nvPr>
            <p:ph type="body" idx="2"/>
          </p:nvPr>
        </p:nvSpPr>
        <p:spPr>
          <a:xfrm>
            <a:off x="3165646" y="1192193"/>
            <a:ext cx="5387700" cy="392434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822969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Breaker 1">
    <p:spTree>
      <p:nvGrpSpPr>
        <p:cNvPr id="1" name=""/>
        <p:cNvGrpSpPr/>
        <p:nvPr/>
      </p:nvGrpSpPr>
      <p:grpSpPr>
        <a:xfrm>
          <a:off x="0" y="0"/>
          <a:ext cx="0" cy="0"/>
          <a:chOff x="0" y="0"/>
          <a:chExt cx="0" cy="0"/>
        </a:xfrm>
      </p:grpSpPr>
      <p:pic>
        <p:nvPicPr>
          <p:cNvPr id="6" name="Google Shape;26;p23">
            <a:extLst>
              <a:ext uri="{FF2B5EF4-FFF2-40B4-BE49-F238E27FC236}">
                <a16:creationId xmlns:a16="http://schemas.microsoft.com/office/drawing/2014/main" id="{5F3EF5F7-36A5-42F1-B7EA-B55F04CC6266}"/>
              </a:ext>
            </a:extLst>
          </p:cNvPr>
          <p:cNvPicPr preferRelativeResize="0"/>
          <p:nvPr userDrawn="1"/>
        </p:nvPicPr>
        <p:blipFill rotWithShape="1">
          <a:blip r:embed="rId2">
            <a:alphaModFix/>
          </a:blip>
          <a:srcRect t="7359" b="7358"/>
          <a:stretch/>
        </p:blipFill>
        <p:spPr>
          <a:xfrm>
            <a:off x="-2919" y="-34278"/>
            <a:ext cx="9215995" cy="5849978"/>
          </a:xfrm>
          <a:prstGeom prst="rect">
            <a:avLst/>
          </a:prstGeom>
          <a:noFill/>
          <a:ln>
            <a:noFill/>
          </a:ln>
        </p:spPr>
      </p:pic>
      <p:sp>
        <p:nvSpPr>
          <p:cNvPr id="7" name="Google Shape;25;p23">
            <a:extLst>
              <a:ext uri="{FF2B5EF4-FFF2-40B4-BE49-F238E27FC236}">
                <a16:creationId xmlns:a16="http://schemas.microsoft.com/office/drawing/2014/main" id="{BD5F9107-1EAB-457C-8906-4B9197F71A64}"/>
              </a:ext>
            </a:extLst>
          </p:cNvPr>
          <p:cNvSpPr/>
          <p:nvPr userDrawn="1"/>
        </p:nvSpPr>
        <p:spPr>
          <a:xfrm>
            <a:off x="-4124" y="-34278"/>
            <a:ext cx="9217200" cy="5850000"/>
          </a:xfrm>
          <a:prstGeom prst="rect">
            <a:avLst/>
          </a:prstGeom>
          <a:solidFill>
            <a:srgbClr val="6A0A1F">
              <a:alpha val="70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 name="Google Shape;28;p23">
            <a:extLst>
              <a:ext uri="{FF2B5EF4-FFF2-40B4-BE49-F238E27FC236}">
                <a16:creationId xmlns:a16="http://schemas.microsoft.com/office/drawing/2014/main" id="{8BDE604B-A999-4A2C-AB7B-8B307BE75CDD}"/>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
        <p:nvSpPr>
          <p:cNvPr id="9" name="Google Shape;29;p23">
            <a:extLst>
              <a:ext uri="{FF2B5EF4-FFF2-40B4-BE49-F238E27FC236}">
                <a16:creationId xmlns:a16="http://schemas.microsoft.com/office/drawing/2014/main" id="{51D645E9-4559-4524-ADB7-E3977F4478C4}"/>
              </a:ext>
            </a:extLst>
          </p:cNvPr>
          <p:cNvSpPr txBox="1">
            <a:spLocks noGrp="1"/>
          </p:cNvSpPr>
          <p:nvPr>
            <p:ph type="title"/>
          </p:nvPr>
        </p:nvSpPr>
        <p:spPr>
          <a:xfrm>
            <a:off x="47475" y="2446000"/>
            <a:ext cx="9144000" cy="1079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600" b="1">
                <a:solidFill>
                  <a:srgbClr val="FFFFFF"/>
                </a:solidFill>
                <a:latin typeface="Roboto Condensed"/>
                <a:ea typeface="Roboto Condensed"/>
                <a:cs typeface="Roboto Condensed"/>
                <a:sym typeface="Roboto Condensed"/>
              </a:defRPr>
            </a:lvl1pPr>
            <a:lvl2pPr lvl="1" algn="l">
              <a:lnSpc>
                <a:spcPct val="100000"/>
              </a:lnSpc>
              <a:spcBef>
                <a:spcPts val="0"/>
              </a:spcBef>
              <a:spcAft>
                <a:spcPts val="0"/>
              </a:spcAft>
              <a:buSzPts val="2800"/>
              <a:buNone/>
              <a:defRPr sz="3600">
                <a:solidFill>
                  <a:srgbClr val="FFFFFF"/>
                </a:solidFill>
              </a:defRPr>
            </a:lvl2pPr>
            <a:lvl3pPr lvl="2" algn="l">
              <a:lnSpc>
                <a:spcPct val="100000"/>
              </a:lnSpc>
              <a:spcBef>
                <a:spcPts val="0"/>
              </a:spcBef>
              <a:spcAft>
                <a:spcPts val="0"/>
              </a:spcAft>
              <a:buSzPts val="2800"/>
              <a:buNone/>
              <a:defRPr sz="3600">
                <a:solidFill>
                  <a:srgbClr val="FFFFFF"/>
                </a:solidFill>
              </a:defRPr>
            </a:lvl3pPr>
            <a:lvl4pPr lvl="3" algn="l">
              <a:lnSpc>
                <a:spcPct val="100000"/>
              </a:lnSpc>
              <a:spcBef>
                <a:spcPts val="0"/>
              </a:spcBef>
              <a:spcAft>
                <a:spcPts val="0"/>
              </a:spcAft>
              <a:buSzPts val="2800"/>
              <a:buNone/>
              <a:defRPr sz="3600">
                <a:solidFill>
                  <a:srgbClr val="FFFFFF"/>
                </a:solidFill>
              </a:defRPr>
            </a:lvl4pPr>
            <a:lvl5pPr lvl="4" algn="l">
              <a:lnSpc>
                <a:spcPct val="100000"/>
              </a:lnSpc>
              <a:spcBef>
                <a:spcPts val="0"/>
              </a:spcBef>
              <a:spcAft>
                <a:spcPts val="0"/>
              </a:spcAft>
              <a:buSzPts val="2800"/>
              <a:buNone/>
              <a:defRPr sz="3600">
                <a:solidFill>
                  <a:srgbClr val="FFFFFF"/>
                </a:solidFill>
              </a:defRPr>
            </a:lvl5pPr>
            <a:lvl6pPr lvl="5" algn="l">
              <a:lnSpc>
                <a:spcPct val="100000"/>
              </a:lnSpc>
              <a:spcBef>
                <a:spcPts val="0"/>
              </a:spcBef>
              <a:spcAft>
                <a:spcPts val="0"/>
              </a:spcAft>
              <a:buSzPts val="2800"/>
              <a:buNone/>
              <a:defRPr sz="3600">
                <a:solidFill>
                  <a:srgbClr val="FFFFFF"/>
                </a:solidFill>
              </a:defRPr>
            </a:lvl6pPr>
            <a:lvl7pPr lvl="6" algn="l">
              <a:lnSpc>
                <a:spcPct val="100000"/>
              </a:lnSpc>
              <a:spcBef>
                <a:spcPts val="0"/>
              </a:spcBef>
              <a:spcAft>
                <a:spcPts val="0"/>
              </a:spcAft>
              <a:buSzPts val="2800"/>
              <a:buNone/>
              <a:defRPr sz="3600">
                <a:solidFill>
                  <a:srgbClr val="FFFFFF"/>
                </a:solidFill>
              </a:defRPr>
            </a:lvl7pPr>
            <a:lvl8pPr lvl="7" algn="l">
              <a:lnSpc>
                <a:spcPct val="100000"/>
              </a:lnSpc>
              <a:spcBef>
                <a:spcPts val="0"/>
              </a:spcBef>
              <a:spcAft>
                <a:spcPts val="0"/>
              </a:spcAft>
              <a:buSzPts val="2800"/>
              <a:buNone/>
              <a:defRPr sz="3600">
                <a:solidFill>
                  <a:srgbClr val="FFFFFF"/>
                </a:solidFill>
              </a:defRPr>
            </a:lvl8pPr>
            <a:lvl9pPr lvl="8" algn="l">
              <a:lnSpc>
                <a:spcPct val="100000"/>
              </a:lnSpc>
              <a:spcBef>
                <a:spcPts val="0"/>
              </a:spcBef>
              <a:spcAft>
                <a:spcPts val="0"/>
              </a:spcAft>
              <a:buSzPts val="2800"/>
              <a:buNone/>
              <a:defRPr sz="3600">
                <a:solidFill>
                  <a:srgbClr val="FFFFFF"/>
                </a:solidFill>
              </a:defRPr>
            </a:lvl9pPr>
          </a:lstStyle>
          <a:p>
            <a:endParaRPr/>
          </a:p>
        </p:txBody>
      </p:sp>
    </p:spTree>
    <p:extLst>
      <p:ext uri="{BB962C8B-B14F-4D97-AF65-F5344CB8AC3E}">
        <p14:creationId xmlns:p14="http://schemas.microsoft.com/office/powerpoint/2010/main" val="1981519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ge Break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59EA87-DCDA-4022-B7E4-EF4B6D0230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 y="1"/>
            <a:ext cx="9144002" cy="5715000"/>
          </a:xfrm>
          <a:prstGeom prst="rect">
            <a:avLst/>
          </a:prstGeom>
        </p:spPr>
      </p:pic>
      <p:sp>
        <p:nvSpPr>
          <p:cNvPr id="5" name="Google Shape;51;p27">
            <a:extLst>
              <a:ext uri="{FF2B5EF4-FFF2-40B4-BE49-F238E27FC236}">
                <a16:creationId xmlns:a16="http://schemas.microsoft.com/office/drawing/2014/main" id="{2B9BEB5C-928C-4E43-AB99-2CDCC6D0928E}"/>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pic>
        <p:nvPicPr>
          <p:cNvPr id="6" name="Google Shape;53;p27">
            <a:extLst>
              <a:ext uri="{FF2B5EF4-FFF2-40B4-BE49-F238E27FC236}">
                <a16:creationId xmlns:a16="http://schemas.microsoft.com/office/drawing/2014/main" id="{6D8CE06F-654B-4AB5-8BE8-2EC4B0E44856}"/>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96025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age Breaker 3">
    <p:spTree>
      <p:nvGrpSpPr>
        <p:cNvPr id="1" name=""/>
        <p:cNvGrpSpPr/>
        <p:nvPr/>
      </p:nvGrpSpPr>
      <p:grpSpPr>
        <a:xfrm>
          <a:off x="0" y="0"/>
          <a:ext cx="0" cy="0"/>
          <a:chOff x="0" y="0"/>
          <a:chExt cx="0" cy="0"/>
        </a:xfrm>
      </p:grpSpPr>
      <p:pic>
        <p:nvPicPr>
          <p:cNvPr id="8" name="Picture 7" descr="A picture containing wall, indoor, person, athletic game&#10;&#10;Description automatically generated">
            <a:extLst>
              <a:ext uri="{FF2B5EF4-FFF2-40B4-BE49-F238E27FC236}">
                <a16:creationId xmlns:a16="http://schemas.microsoft.com/office/drawing/2014/main" id="{0723FBC2-D553-43F0-8006-E06C7515E171}"/>
              </a:ext>
            </a:extLst>
          </p:cNvPr>
          <p:cNvPicPr>
            <a:picLocks noChangeAspect="1"/>
          </p:cNvPicPr>
          <p:nvPr userDrawn="1"/>
        </p:nvPicPr>
        <p:blipFill>
          <a:blip r:embed="rId2"/>
          <a:stretch>
            <a:fillRect/>
          </a:stretch>
        </p:blipFill>
        <p:spPr>
          <a:xfrm>
            <a:off x="0" y="0"/>
            <a:ext cx="9144000" cy="5715000"/>
          </a:xfrm>
          <a:prstGeom prst="rect">
            <a:avLst/>
          </a:prstGeom>
        </p:spPr>
      </p:pic>
      <p:sp>
        <p:nvSpPr>
          <p:cNvPr id="9" name="Rectangle 8">
            <a:extLst>
              <a:ext uri="{FF2B5EF4-FFF2-40B4-BE49-F238E27FC236}">
                <a16:creationId xmlns:a16="http://schemas.microsoft.com/office/drawing/2014/main" id="{94C07D14-1794-45E4-AD48-00AA0DBDD8B6}"/>
              </a:ext>
            </a:extLst>
          </p:cNvPr>
          <p:cNvSpPr/>
          <p:nvPr userDrawn="1"/>
        </p:nvSpPr>
        <p:spPr>
          <a:xfrm>
            <a:off x="0" y="0"/>
            <a:ext cx="9144000" cy="5715000"/>
          </a:xfrm>
          <a:prstGeom prst="rect">
            <a:avLst/>
          </a:prstGeom>
          <a:solidFill>
            <a:srgbClr val="6A0A1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51;p27">
            <a:extLst>
              <a:ext uri="{FF2B5EF4-FFF2-40B4-BE49-F238E27FC236}">
                <a16:creationId xmlns:a16="http://schemas.microsoft.com/office/drawing/2014/main" id="{C8536E24-5946-4C95-BCD6-653EA038478A}"/>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pic>
        <p:nvPicPr>
          <p:cNvPr id="6" name="Google Shape;53;p27">
            <a:extLst>
              <a:ext uri="{FF2B5EF4-FFF2-40B4-BE49-F238E27FC236}">
                <a16:creationId xmlns:a16="http://schemas.microsoft.com/office/drawing/2014/main" id="{06AE6C55-4DDD-42AD-9417-8D7F182B74B9}"/>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3574285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ge Breaker 4">
    <p:spTree>
      <p:nvGrpSpPr>
        <p:cNvPr id="1" name=""/>
        <p:cNvGrpSpPr/>
        <p:nvPr/>
      </p:nvGrpSpPr>
      <p:grpSpPr>
        <a:xfrm>
          <a:off x="0" y="0"/>
          <a:ext cx="0" cy="0"/>
          <a:chOff x="0" y="0"/>
          <a:chExt cx="0" cy="0"/>
        </a:xfrm>
      </p:grpSpPr>
      <p:pic>
        <p:nvPicPr>
          <p:cNvPr id="7" name="Google Shape;132;p20">
            <a:extLst>
              <a:ext uri="{FF2B5EF4-FFF2-40B4-BE49-F238E27FC236}">
                <a16:creationId xmlns:a16="http://schemas.microsoft.com/office/drawing/2014/main" id="{8B87FACC-A2BB-4F82-BEF8-8DD19B65832B}"/>
              </a:ext>
            </a:extLst>
          </p:cNvPr>
          <p:cNvPicPr preferRelativeResize="0"/>
          <p:nvPr userDrawn="1"/>
        </p:nvPicPr>
        <p:blipFill rotWithShape="1">
          <a:blip r:embed="rId2">
            <a:alphaModFix/>
          </a:blip>
          <a:srcRect t="7432" b="7424"/>
          <a:stretch/>
        </p:blipFill>
        <p:spPr>
          <a:xfrm>
            <a:off x="1" y="0"/>
            <a:ext cx="9144000" cy="5715000"/>
          </a:xfrm>
          <a:prstGeom prst="rect">
            <a:avLst/>
          </a:prstGeom>
          <a:noFill/>
          <a:ln>
            <a:noFill/>
          </a:ln>
        </p:spPr>
      </p:pic>
      <p:sp>
        <p:nvSpPr>
          <p:cNvPr id="8" name="Rectangle 7">
            <a:extLst>
              <a:ext uri="{FF2B5EF4-FFF2-40B4-BE49-F238E27FC236}">
                <a16:creationId xmlns:a16="http://schemas.microsoft.com/office/drawing/2014/main" id="{3A79EE39-BC1E-4B14-B8AA-9C439D705F36}"/>
              </a:ext>
            </a:extLst>
          </p:cNvPr>
          <p:cNvSpPr/>
          <p:nvPr userDrawn="1"/>
        </p:nvSpPr>
        <p:spPr>
          <a:xfrm>
            <a:off x="0" y="-1"/>
            <a:ext cx="9144000" cy="5715000"/>
          </a:xfrm>
          <a:prstGeom prst="rect">
            <a:avLst/>
          </a:prstGeom>
          <a:solidFill>
            <a:srgbClr val="6A0A1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51;p27">
            <a:extLst>
              <a:ext uri="{FF2B5EF4-FFF2-40B4-BE49-F238E27FC236}">
                <a16:creationId xmlns:a16="http://schemas.microsoft.com/office/drawing/2014/main" id="{6ABCAA73-A2D2-4925-BB75-5F90252D2D48}"/>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pic>
        <p:nvPicPr>
          <p:cNvPr id="6" name="Google Shape;53;p27">
            <a:extLst>
              <a:ext uri="{FF2B5EF4-FFF2-40B4-BE49-F238E27FC236}">
                <a16:creationId xmlns:a16="http://schemas.microsoft.com/office/drawing/2014/main" id="{BC1A8C92-FB70-4059-B8E8-C017B31E172F}"/>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38623823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ge Breaker 5">
    <p:spTree>
      <p:nvGrpSpPr>
        <p:cNvPr id="1" name=""/>
        <p:cNvGrpSpPr/>
        <p:nvPr/>
      </p:nvGrpSpPr>
      <p:grpSpPr>
        <a:xfrm>
          <a:off x="0" y="0"/>
          <a:ext cx="0" cy="0"/>
          <a:chOff x="0" y="0"/>
          <a:chExt cx="0" cy="0"/>
        </a:xfrm>
      </p:grpSpPr>
      <p:pic>
        <p:nvPicPr>
          <p:cNvPr id="8" name="Google Shape;138;p21">
            <a:extLst>
              <a:ext uri="{FF2B5EF4-FFF2-40B4-BE49-F238E27FC236}">
                <a16:creationId xmlns:a16="http://schemas.microsoft.com/office/drawing/2014/main" id="{879BA01A-A1EA-4347-B5A5-A5ED8A9A3F59}"/>
              </a:ext>
            </a:extLst>
          </p:cNvPr>
          <p:cNvPicPr preferRelativeResize="0"/>
          <p:nvPr userDrawn="1"/>
        </p:nvPicPr>
        <p:blipFill rotWithShape="1">
          <a:blip r:embed="rId2">
            <a:alphaModFix/>
          </a:blip>
          <a:srcRect t="7432" b="7424"/>
          <a:stretch/>
        </p:blipFill>
        <p:spPr>
          <a:xfrm>
            <a:off x="0" y="1"/>
            <a:ext cx="9143999" cy="5715000"/>
          </a:xfrm>
          <a:prstGeom prst="rect">
            <a:avLst/>
          </a:prstGeom>
          <a:noFill/>
          <a:ln>
            <a:noFill/>
          </a:ln>
        </p:spPr>
      </p:pic>
      <p:sp>
        <p:nvSpPr>
          <p:cNvPr id="5" name="Rectangle 4">
            <a:extLst>
              <a:ext uri="{FF2B5EF4-FFF2-40B4-BE49-F238E27FC236}">
                <a16:creationId xmlns:a16="http://schemas.microsoft.com/office/drawing/2014/main" id="{5AA62ECF-7FA3-47D9-8242-75FE8795BC74}"/>
              </a:ext>
            </a:extLst>
          </p:cNvPr>
          <p:cNvSpPr/>
          <p:nvPr userDrawn="1"/>
        </p:nvSpPr>
        <p:spPr>
          <a:xfrm>
            <a:off x="-1" y="0"/>
            <a:ext cx="9144000" cy="5715000"/>
          </a:xfrm>
          <a:prstGeom prst="rect">
            <a:avLst/>
          </a:prstGeom>
          <a:solidFill>
            <a:srgbClr val="6A0A1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51;p27">
            <a:extLst>
              <a:ext uri="{FF2B5EF4-FFF2-40B4-BE49-F238E27FC236}">
                <a16:creationId xmlns:a16="http://schemas.microsoft.com/office/drawing/2014/main" id="{13826B8F-5BFF-4FCC-A1F0-2B437DBE0996}"/>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pic>
        <p:nvPicPr>
          <p:cNvPr id="7" name="Google Shape;53;p27">
            <a:extLst>
              <a:ext uri="{FF2B5EF4-FFF2-40B4-BE49-F238E27FC236}">
                <a16:creationId xmlns:a16="http://schemas.microsoft.com/office/drawing/2014/main" id="{7D3C5796-732C-4B50-84BA-7B72508280E0}"/>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3955931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ge Breaker 6">
    <p:spTree>
      <p:nvGrpSpPr>
        <p:cNvPr id="1" name=""/>
        <p:cNvGrpSpPr/>
        <p:nvPr/>
      </p:nvGrpSpPr>
      <p:grpSpPr>
        <a:xfrm>
          <a:off x="0" y="0"/>
          <a:ext cx="0" cy="0"/>
          <a:chOff x="0" y="0"/>
          <a:chExt cx="0" cy="0"/>
        </a:xfrm>
      </p:grpSpPr>
      <p:pic>
        <p:nvPicPr>
          <p:cNvPr id="8" name="Google Shape;145;p22">
            <a:extLst>
              <a:ext uri="{FF2B5EF4-FFF2-40B4-BE49-F238E27FC236}">
                <a16:creationId xmlns:a16="http://schemas.microsoft.com/office/drawing/2014/main" id="{C7533D06-C9AF-4AA4-B593-88B0B465741E}"/>
              </a:ext>
            </a:extLst>
          </p:cNvPr>
          <p:cNvPicPr preferRelativeResize="0"/>
          <p:nvPr userDrawn="1"/>
        </p:nvPicPr>
        <p:blipFill rotWithShape="1">
          <a:blip r:embed="rId2">
            <a:alphaModFix/>
          </a:blip>
          <a:srcRect t="6204" b="1194"/>
          <a:stretch/>
        </p:blipFill>
        <p:spPr>
          <a:xfrm>
            <a:off x="0" y="0"/>
            <a:ext cx="9144000" cy="5715000"/>
          </a:xfrm>
          <a:prstGeom prst="rect">
            <a:avLst/>
          </a:prstGeom>
          <a:noFill/>
          <a:ln>
            <a:noFill/>
          </a:ln>
        </p:spPr>
      </p:pic>
      <p:sp>
        <p:nvSpPr>
          <p:cNvPr id="5" name="Rectangle 4">
            <a:extLst>
              <a:ext uri="{FF2B5EF4-FFF2-40B4-BE49-F238E27FC236}">
                <a16:creationId xmlns:a16="http://schemas.microsoft.com/office/drawing/2014/main" id="{BE3E7058-0EEC-4DC4-968A-7BF2AA974743}"/>
              </a:ext>
            </a:extLst>
          </p:cNvPr>
          <p:cNvSpPr/>
          <p:nvPr userDrawn="1"/>
        </p:nvSpPr>
        <p:spPr>
          <a:xfrm>
            <a:off x="0" y="0"/>
            <a:ext cx="9144000" cy="5715000"/>
          </a:xfrm>
          <a:prstGeom prst="rect">
            <a:avLst/>
          </a:prstGeom>
          <a:solidFill>
            <a:srgbClr val="6A0A1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51;p27">
            <a:extLst>
              <a:ext uri="{FF2B5EF4-FFF2-40B4-BE49-F238E27FC236}">
                <a16:creationId xmlns:a16="http://schemas.microsoft.com/office/drawing/2014/main" id="{F84F3453-E484-403C-92FC-CEFC3E696142}"/>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dirty="0"/>
          </a:p>
        </p:txBody>
      </p:sp>
      <p:pic>
        <p:nvPicPr>
          <p:cNvPr id="7" name="Google Shape;53;p27">
            <a:extLst>
              <a:ext uri="{FF2B5EF4-FFF2-40B4-BE49-F238E27FC236}">
                <a16:creationId xmlns:a16="http://schemas.microsoft.com/office/drawing/2014/main" id="{061F47E7-0406-4E6B-B9D2-8F20348F14B4}"/>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3355030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ge Breaker 7">
    <p:spTree>
      <p:nvGrpSpPr>
        <p:cNvPr id="1" name=""/>
        <p:cNvGrpSpPr/>
        <p:nvPr/>
      </p:nvGrpSpPr>
      <p:grpSpPr>
        <a:xfrm>
          <a:off x="0" y="0"/>
          <a:ext cx="0" cy="0"/>
          <a:chOff x="0" y="0"/>
          <a:chExt cx="0" cy="0"/>
        </a:xfrm>
      </p:grpSpPr>
      <p:pic>
        <p:nvPicPr>
          <p:cNvPr id="4" name="Picture 3" descr="A picture containing aircraft, balloon, transport, large&#10;&#10;Description automatically generated">
            <a:extLst>
              <a:ext uri="{FF2B5EF4-FFF2-40B4-BE49-F238E27FC236}">
                <a16:creationId xmlns:a16="http://schemas.microsoft.com/office/drawing/2014/main" id="{556AF06B-A490-4AC1-AF35-29DA417D55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2" cy="5715000"/>
          </a:xfrm>
          <a:prstGeom prst="rect">
            <a:avLst/>
          </a:prstGeom>
        </p:spPr>
      </p:pic>
      <p:sp>
        <p:nvSpPr>
          <p:cNvPr id="5" name="Google Shape;51;p27">
            <a:extLst>
              <a:ext uri="{FF2B5EF4-FFF2-40B4-BE49-F238E27FC236}">
                <a16:creationId xmlns:a16="http://schemas.microsoft.com/office/drawing/2014/main" id="{A4EE591B-E561-41E5-A9DE-C39DBAE49358}"/>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dirty="0"/>
          </a:p>
        </p:txBody>
      </p:sp>
      <p:pic>
        <p:nvPicPr>
          <p:cNvPr id="6" name="Google Shape;53;p27">
            <a:extLst>
              <a:ext uri="{FF2B5EF4-FFF2-40B4-BE49-F238E27FC236}">
                <a16:creationId xmlns:a16="http://schemas.microsoft.com/office/drawing/2014/main" id="{14C0932D-59D7-4B0B-A1D7-1D9E48D7C70C}"/>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33117787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ge breaker: 8">
    <p:spTree>
      <p:nvGrpSpPr>
        <p:cNvPr id="1" name=""/>
        <p:cNvGrpSpPr/>
        <p:nvPr/>
      </p:nvGrpSpPr>
      <p:grpSpPr>
        <a:xfrm>
          <a:off x="0" y="0"/>
          <a:ext cx="0" cy="0"/>
          <a:chOff x="0" y="0"/>
          <a:chExt cx="0" cy="0"/>
        </a:xfrm>
      </p:grpSpPr>
      <p:pic>
        <p:nvPicPr>
          <p:cNvPr id="4" name="Google Shape;78;p46">
            <a:extLst>
              <a:ext uri="{FF2B5EF4-FFF2-40B4-BE49-F238E27FC236}">
                <a16:creationId xmlns:a16="http://schemas.microsoft.com/office/drawing/2014/main" id="{0BBA3F64-78FA-44AB-A54A-C61FE83A5F7F}"/>
              </a:ext>
            </a:extLst>
          </p:cNvPr>
          <p:cNvPicPr preferRelativeResize="0"/>
          <p:nvPr userDrawn="1"/>
        </p:nvPicPr>
        <p:blipFill rotWithShape="1">
          <a:blip r:embed="rId2">
            <a:alphaModFix/>
          </a:blip>
          <a:srcRect l="288" r="287"/>
          <a:stretch/>
        </p:blipFill>
        <p:spPr>
          <a:xfrm>
            <a:off x="1" y="-58952"/>
            <a:ext cx="9213076" cy="5773951"/>
          </a:xfrm>
          <a:prstGeom prst="rect">
            <a:avLst/>
          </a:prstGeom>
          <a:noFill/>
          <a:ln>
            <a:noFill/>
          </a:ln>
        </p:spPr>
      </p:pic>
      <p:sp>
        <p:nvSpPr>
          <p:cNvPr id="5" name="Google Shape;77;p46">
            <a:extLst>
              <a:ext uri="{FF2B5EF4-FFF2-40B4-BE49-F238E27FC236}">
                <a16:creationId xmlns:a16="http://schemas.microsoft.com/office/drawing/2014/main" id="{B4A001DE-CA9F-4031-ADF8-C384F3720599}"/>
              </a:ext>
            </a:extLst>
          </p:cNvPr>
          <p:cNvSpPr/>
          <p:nvPr userDrawn="1"/>
        </p:nvSpPr>
        <p:spPr>
          <a:xfrm>
            <a:off x="-4124" y="-69448"/>
            <a:ext cx="9217200" cy="5784370"/>
          </a:xfrm>
          <a:prstGeom prst="rect">
            <a:avLst/>
          </a:prstGeom>
          <a:solidFill>
            <a:srgbClr val="6A0A1F">
              <a:alpha val="88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79;p46">
            <a:extLst>
              <a:ext uri="{FF2B5EF4-FFF2-40B4-BE49-F238E27FC236}">
                <a16:creationId xmlns:a16="http://schemas.microsoft.com/office/drawing/2014/main" id="{57E262C4-09C2-4433-BD65-1504DFFC56C7}"/>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dirty="0"/>
          </a:p>
        </p:txBody>
      </p:sp>
      <p:pic>
        <p:nvPicPr>
          <p:cNvPr id="7" name="Google Shape;81;p46">
            <a:extLst>
              <a:ext uri="{FF2B5EF4-FFF2-40B4-BE49-F238E27FC236}">
                <a16:creationId xmlns:a16="http://schemas.microsoft.com/office/drawing/2014/main" id="{1A40FF6F-9D87-4447-BE35-96D455D98EE2}"/>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390020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ge breaker 9">
    <p:spTree>
      <p:nvGrpSpPr>
        <p:cNvPr id="1" name=""/>
        <p:cNvGrpSpPr/>
        <p:nvPr/>
      </p:nvGrpSpPr>
      <p:grpSpPr>
        <a:xfrm>
          <a:off x="0" y="0"/>
          <a:ext cx="0" cy="0"/>
          <a:chOff x="0" y="0"/>
          <a:chExt cx="0" cy="0"/>
        </a:xfrm>
      </p:grpSpPr>
      <p:pic>
        <p:nvPicPr>
          <p:cNvPr id="4" name="Google Shape;84;p47">
            <a:extLst>
              <a:ext uri="{FF2B5EF4-FFF2-40B4-BE49-F238E27FC236}">
                <a16:creationId xmlns:a16="http://schemas.microsoft.com/office/drawing/2014/main" id="{4C1F78E6-96A6-4636-9415-8D06BDEF2123}"/>
              </a:ext>
            </a:extLst>
          </p:cNvPr>
          <p:cNvPicPr preferRelativeResize="0"/>
          <p:nvPr userDrawn="1"/>
        </p:nvPicPr>
        <p:blipFill rotWithShape="1">
          <a:blip r:embed="rId2">
            <a:alphaModFix/>
          </a:blip>
          <a:srcRect l="523" r="534"/>
          <a:stretch/>
        </p:blipFill>
        <p:spPr>
          <a:xfrm>
            <a:off x="1" y="-67501"/>
            <a:ext cx="9213075" cy="5883299"/>
          </a:xfrm>
          <a:prstGeom prst="rect">
            <a:avLst/>
          </a:prstGeom>
          <a:noFill/>
          <a:ln>
            <a:noFill/>
          </a:ln>
        </p:spPr>
      </p:pic>
      <p:sp>
        <p:nvSpPr>
          <p:cNvPr id="5" name="Google Shape;83;p47">
            <a:extLst>
              <a:ext uri="{FF2B5EF4-FFF2-40B4-BE49-F238E27FC236}">
                <a16:creationId xmlns:a16="http://schemas.microsoft.com/office/drawing/2014/main" id="{1C8CC384-1106-43F0-970C-36C1B6337F3A}"/>
              </a:ext>
            </a:extLst>
          </p:cNvPr>
          <p:cNvSpPr/>
          <p:nvPr userDrawn="1"/>
        </p:nvSpPr>
        <p:spPr>
          <a:xfrm>
            <a:off x="-4124" y="-67500"/>
            <a:ext cx="9217200" cy="5883300"/>
          </a:xfrm>
          <a:prstGeom prst="rect">
            <a:avLst/>
          </a:prstGeom>
          <a:solidFill>
            <a:srgbClr val="6A0A1F">
              <a:alpha val="84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Google Shape;87;p47">
            <a:extLst>
              <a:ext uri="{FF2B5EF4-FFF2-40B4-BE49-F238E27FC236}">
                <a16:creationId xmlns:a16="http://schemas.microsoft.com/office/drawing/2014/main" id="{F90C5186-1B56-4D69-BFA9-50D0862E4B87}"/>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
        <p:nvSpPr>
          <p:cNvPr id="7" name="Google Shape;79;p46">
            <a:extLst>
              <a:ext uri="{FF2B5EF4-FFF2-40B4-BE49-F238E27FC236}">
                <a16:creationId xmlns:a16="http://schemas.microsoft.com/office/drawing/2014/main" id="{21C5A0CC-D8A3-4A16-B69D-D6A706F2872D}"/>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dirty="0"/>
          </a:p>
        </p:txBody>
      </p:sp>
    </p:spTree>
    <p:extLst>
      <p:ext uri="{BB962C8B-B14F-4D97-AF65-F5344CB8AC3E}">
        <p14:creationId xmlns:p14="http://schemas.microsoft.com/office/powerpoint/2010/main" val="3401703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ge breaker: 10">
    <p:spTree>
      <p:nvGrpSpPr>
        <p:cNvPr id="1" name=""/>
        <p:cNvGrpSpPr/>
        <p:nvPr/>
      </p:nvGrpSpPr>
      <p:grpSpPr>
        <a:xfrm>
          <a:off x="0" y="0"/>
          <a:ext cx="0" cy="0"/>
          <a:chOff x="0" y="0"/>
          <a:chExt cx="0" cy="0"/>
        </a:xfrm>
      </p:grpSpPr>
      <p:pic>
        <p:nvPicPr>
          <p:cNvPr id="4" name="Google Shape;89;p48">
            <a:extLst>
              <a:ext uri="{FF2B5EF4-FFF2-40B4-BE49-F238E27FC236}">
                <a16:creationId xmlns:a16="http://schemas.microsoft.com/office/drawing/2014/main" id="{00AC0B3C-2ABB-466D-9E56-020B41952AB6}"/>
              </a:ext>
            </a:extLst>
          </p:cNvPr>
          <p:cNvPicPr preferRelativeResize="0"/>
          <p:nvPr userDrawn="1"/>
        </p:nvPicPr>
        <p:blipFill rotWithShape="1">
          <a:blip r:embed="rId2">
            <a:alphaModFix/>
          </a:blip>
          <a:srcRect t="15597"/>
          <a:stretch/>
        </p:blipFill>
        <p:spPr>
          <a:xfrm>
            <a:off x="0" y="0"/>
            <a:ext cx="9144000" cy="5715000"/>
          </a:xfrm>
          <a:prstGeom prst="rect">
            <a:avLst/>
          </a:prstGeom>
          <a:noFill/>
          <a:ln>
            <a:noFill/>
          </a:ln>
        </p:spPr>
      </p:pic>
      <p:sp>
        <p:nvSpPr>
          <p:cNvPr id="7" name="Google Shape;77;p46">
            <a:extLst>
              <a:ext uri="{FF2B5EF4-FFF2-40B4-BE49-F238E27FC236}">
                <a16:creationId xmlns:a16="http://schemas.microsoft.com/office/drawing/2014/main" id="{6C2EB110-4EA3-4AA5-9086-BB57E2B5D547}"/>
              </a:ext>
            </a:extLst>
          </p:cNvPr>
          <p:cNvSpPr/>
          <p:nvPr userDrawn="1"/>
        </p:nvSpPr>
        <p:spPr>
          <a:xfrm>
            <a:off x="0" y="0"/>
            <a:ext cx="9144000" cy="5715000"/>
          </a:xfrm>
          <a:prstGeom prst="rect">
            <a:avLst/>
          </a:prstGeom>
          <a:solidFill>
            <a:srgbClr val="6A0A1F">
              <a:alpha val="70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90;p48">
            <a:extLst>
              <a:ext uri="{FF2B5EF4-FFF2-40B4-BE49-F238E27FC236}">
                <a16:creationId xmlns:a16="http://schemas.microsoft.com/office/drawing/2014/main" id="{11532835-61B1-4FAD-9C60-84A2CC4C94A2}"/>
              </a:ext>
            </a:extLst>
          </p:cNvPr>
          <p:cNvSpPr txBox="1">
            <a:spLocks noGrp="1"/>
          </p:cNvSpPr>
          <p:nvPr>
            <p:ph type="title"/>
          </p:nvPr>
        </p:nvSpPr>
        <p:spPr>
          <a:xfrm>
            <a:off x="311701" y="2389833"/>
            <a:ext cx="8520600" cy="93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Font typeface="Roboto Condensed"/>
              <a:buNone/>
              <a:defRPr sz="3600" b="1">
                <a:solidFill>
                  <a:schemeClr val="lt1"/>
                </a:solidFill>
                <a:latin typeface="Roboto Condensed"/>
                <a:ea typeface="Roboto Condensed"/>
                <a:cs typeface="Roboto Condensed"/>
                <a:sym typeface="Roboto Condense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pic>
        <p:nvPicPr>
          <p:cNvPr id="6" name="Google Shape;92;p48">
            <a:extLst>
              <a:ext uri="{FF2B5EF4-FFF2-40B4-BE49-F238E27FC236}">
                <a16:creationId xmlns:a16="http://schemas.microsoft.com/office/drawing/2014/main" id="{0BA767CE-3D3E-49E9-B079-05271EFD67E5}"/>
              </a:ext>
            </a:extLst>
          </p:cNvPr>
          <p:cNvPicPr preferRelativeResize="0"/>
          <p:nvPr userDrawn="1"/>
        </p:nvPicPr>
        <p:blipFill rotWithShape="1">
          <a:blip r:embed="rId3">
            <a:alphaModFix/>
          </a:blip>
          <a:srcRect/>
          <a:stretch/>
        </p:blipFill>
        <p:spPr>
          <a:xfrm>
            <a:off x="3571819" y="4612306"/>
            <a:ext cx="2000364" cy="792600"/>
          </a:xfrm>
          <a:prstGeom prst="rect">
            <a:avLst/>
          </a:prstGeom>
          <a:noFill/>
          <a:ln>
            <a:noFill/>
          </a:ln>
        </p:spPr>
      </p:pic>
    </p:spTree>
    <p:extLst>
      <p:ext uri="{BB962C8B-B14F-4D97-AF65-F5344CB8AC3E}">
        <p14:creationId xmlns:p14="http://schemas.microsoft.com/office/powerpoint/2010/main" val="955779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V2---1">
    <p:spTree>
      <p:nvGrpSpPr>
        <p:cNvPr id="1" name=""/>
        <p:cNvGrpSpPr/>
        <p:nvPr/>
      </p:nvGrpSpPr>
      <p:grpSpPr>
        <a:xfrm>
          <a:off x="0" y="0"/>
          <a:ext cx="0" cy="0"/>
          <a:chOff x="0" y="0"/>
          <a:chExt cx="0" cy="0"/>
        </a:xfrm>
      </p:grpSpPr>
      <p:pic>
        <p:nvPicPr>
          <p:cNvPr id="6" name="Google Shape;369;p16">
            <a:extLst>
              <a:ext uri="{FF2B5EF4-FFF2-40B4-BE49-F238E27FC236}">
                <a16:creationId xmlns:a16="http://schemas.microsoft.com/office/drawing/2014/main" id="{64CDF120-1D5C-4280-82AA-BFC47B6BFFF3}"/>
              </a:ext>
            </a:extLst>
          </p:cNvPr>
          <p:cNvPicPr preferRelativeResize="0"/>
          <p:nvPr userDrawn="1"/>
        </p:nvPicPr>
        <p:blipFill rotWithShape="1">
          <a:blip r:embed="rId2">
            <a:alphaModFix/>
          </a:blip>
          <a:srcRect t="11478" b="45449"/>
          <a:stretch/>
        </p:blipFill>
        <p:spPr>
          <a:xfrm>
            <a:off x="-19875" y="-69575"/>
            <a:ext cx="9163876" cy="2592125"/>
          </a:xfrm>
          <a:prstGeom prst="rect">
            <a:avLst/>
          </a:prstGeom>
          <a:noFill/>
          <a:ln>
            <a:noFill/>
          </a:ln>
        </p:spPr>
      </p:pic>
      <p:sp>
        <p:nvSpPr>
          <p:cNvPr id="4" name="Google Shape;367;p16">
            <a:extLst>
              <a:ext uri="{FF2B5EF4-FFF2-40B4-BE49-F238E27FC236}">
                <a16:creationId xmlns:a16="http://schemas.microsoft.com/office/drawing/2014/main" id="{639C5BD0-2F5B-427E-B4E4-61EF21927704}"/>
              </a:ext>
            </a:extLst>
          </p:cNvPr>
          <p:cNvSpPr/>
          <p:nvPr userDrawn="1"/>
        </p:nvSpPr>
        <p:spPr>
          <a:xfrm>
            <a:off x="-19875" y="-69575"/>
            <a:ext cx="9163875" cy="2592125"/>
          </a:xfrm>
          <a:prstGeom prst="rect">
            <a:avLst/>
          </a:prstGeom>
          <a:solidFill>
            <a:srgbClr val="6A0A1F">
              <a:alpha val="71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Google Shape;262;p2">
            <a:extLst>
              <a:ext uri="{FF2B5EF4-FFF2-40B4-BE49-F238E27FC236}">
                <a16:creationId xmlns:a16="http://schemas.microsoft.com/office/drawing/2014/main" id="{E4EC7899-ACD9-4C1D-8DAD-AE6AFA3A9C0F}"/>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10" name="Google Shape;99;p50">
            <a:extLst>
              <a:ext uri="{FF2B5EF4-FFF2-40B4-BE49-F238E27FC236}">
                <a16:creationId xmlns:a16="http://schemas.microsoft.com/office/drawing/2014/main" id="{E0CAB352-4089-4CC3-BE52-EDE1B1695455}"/>
              </a:ext>
            </a:extLst>
          </p:cNvPr>
          <p:cNvSpPr txBox="1">
            <a:spLocks noGrp="1"/>
          </p:cNvSpPr>
          <p:nvPr>
            <p:ph type="title"/>
          </p:nvPr>
        </p:nvSpPr>
        <p:spPr>
          <a:xfrm>
            <a:off x="150471" y="2650603"/>
            <a:ext cx="3495554" cy="113432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800">
                <a:solidFill>
                  <a:srgbClr val="6A0A1F"/>
                </a:solidFill>
                <a:latin typeface="Open Sans" panose="020B0606030504020204" pitchFamily="34" charset="0"/>
                <a:ea typeface="Open Sans" panose="020B0606030504020204" pitchFamily="34" charset="0"/>
                <a:cs typeface="Open Sans" panose="020B06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11" name="Google Shape;101;p50">
            <a:extLst>
              <a:ext uri="{FF2B5EF4-FFF2-40B4-BE49-F238E27FC236}">
                <a16:creationId xmlns:a16="http://schemas.microsoft.com/office/drawing/2014/main" id="{A37D28F6-C641-4283-9097-9734A4BCEC60}"/>
              </a:ext>
            </a:extLst>
          </p:cNvPr>
          <p:cNvSpPr txBox="1">
            <a:spLocks noGrp="1"/>
          </p:cNvSpPr>
          <p:nvPr>
            <p:ph type="body" idx="2"/>
          </p:nvPr>
        </p:nvSpPr>
        <p:spPr>
          <a:xfrm>
            <a:off x="4320821" y="2650603"/>
            <a:ext cx="4672708" cy="246593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40882863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V2---2">
    <p:spTree>
      <p:nvGrpSpPr>
        <p:cNvPr id="1" name=""/>
        <p:cNvGrpSpPr/>
        <p:nvPr/>
      </p:nvGrpSpPr>
      <p:grpSpPr>
        <a:xfrm>
          <a:off x="0" y="0"/>
          <a:ext cx="0" cy="0"/>
          <a:chOff x="0" y="0"/>
          <a:chExt cx="0" cy="0"/>
        </a:xfrm>
      </p:grpSpPr>
      <p:pic>
        <p:nvPicPr>
          <p:cNvPr id="10" name="Google Shape;389;p18">
            <a:extLst>
              <a:ext uri="{FF2B5EF4-FFF2-40B4-BE49-F238E27FC236}">
                <a16:creationId xmlns:a16="http://schemas.microsoft.com/office/drawing/2014/main" id="{3E331DB9-22F4-42B1-9550-B1CFAFC83D5C}"/>
              </a:ext>
            </a:extLst>
          </p:cNvPr>
          <p:cNvPicPr preferRelativeResize="0"/>
          <p:nvPr userDrawn="1"/>
        </p:nvPicPr>
        <p:blipFill rotWithShape="1">
          <a:blip r:embed="rId2">
            <a:alphaModFix/>
          </a:blip>
          <a:srcRect l="39" t="54831" r="-39" b="16546"/>
          <a:stretch/>
        </p:blipFill>
        <p:spPr>
          <a:xfrm>
            <a:off x="0" y="0"/>
            <a:ext cx="9144000" cy="2586193"/>
          </a:xfrm>
          <a:prstGeom prst="rect">
            <a:avLst/>
          </a:prstGeom>
          <a:noFill/>
          <a:ln>
            <a:noFill/>
          </a:ln>
        </p:spPr>
      </p:pic>
      <p:sp>
        <p:nvSpPr>
          <p:cNvPr id="5" name="Google Shape;367;p16">
            <a:extLst>
              <a:ext uri="{FF2B5EF4-FFF2-40B4-BE49-F238E27FC236}">
                <a16:creationId xmlns:a16="http://schemas.microsoft.com/office/drawing/2014/main" id="{195CD9BC-8B42-4B7D-A1C9-C1DB03AD861B}"/>
              </a:ext>
            </a:extLst>
          </p:cNvPr>
          <p:cNvSpPr/>
          <p:nvPr userDrawn="1"/>
        </p:nvSpPr>
        <p:spPr>
          <a:xfrm>
            <a:off x="-19875" y="-5932"/>
            <a:ext cx="9163875" cy="2592125"/>
          </a:xfrm>
          <a:prstGeom prst="rect">
            <a:avLst/>
          </a:prstGeom>
          <a:solidFill>
            <a:srgbClr val="6A0A1F">
              <a:alpha val="71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 name="Google Shape;262;p2">
            <a:extLst>
              <a:ext uri="{FF2B5EF4-FFF2-40B4-BE49-F238E27FC236}">
                <a16:creationId xmlns:a16="http://schemas.microsoft.com/office/drawing/2014/main" id="{ED38818E-89C2-4BA7-873C-35930BF08152}"/>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8" name="Google Shape;99;p50">
            <a:extLst>
              <a:ext uri="{FF2B5EF4-FFF2-40B4-BE49-F238E27FC236}">
                <a16:creationId xmlns:a16="http://schemas.microsoft.com/office/drawing/2014/main" id="{A36C0ECD-EE14-4DF4-B92D-47F39506F179}"/>
              </a:ext>
            </a:extLst>
          </p:cNvPr>
          <p:cNvSpPr txBox="1">
            <a:spLocks noGrp="1"/>
          </p:cNvSpPr>
          <p:nvPr>
            <p:ph type="title"/>
          </p:nvPr>
        </p:nvSpPr>
        <p:spPr>
          <a:xfrm>
            <a:off x="150471" y="2650603"/>
            <a:ext cx="3495554" cy="113432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800">
                <a:solidFill>
                  <a:srgbClr val="6A0A1F"/>
                </a:solidFill>
                <a:latin typeface="Open Sans" panose="020B0606030504020204" pitchFamily="34" charset="0"/>
                <a:ea typeface="Open Sans" panose="020B0606030504020204" pitchFamily="34" charset="0"/>
                <a:cs typeface="Open Sans" panose="020B06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9" name="Google Shape;101;p50">
            <a:extLst>
              <a:ext uri="{FF2B5EF4-FFF2-40B4-BE49-F238E27FC236}">
                <a16:creationId xmlns:a16="http://schemas.microsoft.com/office/drawing/2014/main" id="{6DE5BB85-F7D4-41A2-B97C-939004838190}"/>
              </a:ext>
            </a:extLst>
          </p:cNvPr>
          <p:cNvSpPr txBox="1">
            <a:spLocks noGrp="1"/>
          </p:cNvSpPr>
          <p:nvPr>
            <p:ph type="body" idx="2"/>
          </p:nvPr>
        </p:nvSpPr>
        <p:spPr>
          <a:xfrm>
            <a:off x="4320821" y="2650603"/>
            <a:ext cx="4672708" cy="246593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11619120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V2---3">
    <p:spTree>
      <p:nvGrpSpPr>
        <p:cNvPr id="1" name=""/>
        <p:cNvGrpSpPr/>
        <p:nvPr/>
      </p:nvGrpSpPr>
      <p:grpSpPr>
        <a:xfrm>
          <a:off x="0" y="0"/>
          <a:ext cx="0" cy="0"/>
          <a:chOff x="0" y="0"/>
          <a:chExt cx="0" cy="0"/>
        </a:xfrm>
      </p:grpSpPr>
      <p:pic>
        <p:nvPicPr>
          <p:cNvPr id="10" name="Google Shape;399;p19">
            <a:extLst>
              <a:ext uri="{FF2B5EF4-FFF2-40B4-BE49-F238E27FC236}">
                <a16:creationId xmlns:a16="http://schemas.microsoft.com/office/drawing/2014/main" id="{97A8EB39-0BF7-4A8A-8DB1-E1CAB4AF8DFA}"/>
              </a:ext>
            </a:extLst>
          </p:cNvPr>
          <p:cNvPicPr preferRelativeResize="0"/>
          <p:nvPr userDrawn="1"/>
        </p:nvPicPr>
        <p:blipFill rotWithShape="1">
          <a:blip r:embed="rId2">
            <a:alphaModFix/>
          </a:blip>
          <a:srcRect t="70607" b="10478"/>
          <a:stretch/>
        </p:blipFill>
        <p:spPr>
          <a:xfrm>
            <a:off x="0" y="95"/>
            <a:ext cx="9163875" cy="2591596"/>
          </a:xfrm>
          <a:prstGeom prst="rect">
            <a:avLst/>
          </a:prstGeom>
          <a:noFill/>
          <a:ln>
            <a:noFill/>
          </a:ln>
        </p:spPr>
      </p:pic>
      <p:sp>
        <p:nvSpPr>
          <p:cNvPr id="5" name="Google Shape;367;p16">
            <a:extLst>
              <a:ext uri="{FF2B5EF4-FFF2-40B4-BE49-F238E27FC236}">
                <a16:creationId xmlns:a16="http://schemas.microsoft.com/office/drawing/2014/main" id="{EAB6C223-A89F-4F32-85EC-3F23858DA719}"/>
              </a:ext>
            </a:extLst>
          </p:cNvPr>
          <p:cNvSpPr/>
          <p:nvPr userDrawn="1"/>
        </p:nvSpPr>
        <p:spPr>
          <a:xfrm>
            <a:off x="0" y="-434"/>
            <a:ext cx="9163875" cy="2592125"/>
          </a:xfrm>
          <a:prstGeom prst="rect">
            <a:avLst/>
          </a:prstGeom>
          <a:solidFill>
            <a:srgbClr val="6A0A1F">
              <a:alpha val="71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 name="Google Shape;262;p2">
            <a:extLst>
              <a:ext uri="{FF2B5EF4-FFF2-40B4-BE49-F238E27FC236}">
                <a16:creationId xmlns:a16="http://schemas.microsoft.com/office/drawing/2014/main" id="{3DC160D2-AA5F-416B-8302-8789DAE386C6}"/>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8" name="Google Shape;99;p50">
            <a:extLst>
              <a:ext uri="{FF2B5EF4-FFF2-40B4-BE49-F238E27FC236}">
                <a16:creationId xmlns:a16="http://schemas.microsoft.com/office/drawing/2014/main" id="{BEFB49B8-FA0F-4037-85BC-D93A5561CE5A}"/>
              </a:ext>
            </a:extLst>
          </p:cNvPr>
          <p:cNvSpPr txBox="1">
            <a:spLocks noGrp="1"/>
          </p:cNvSpPr>
          <p:nvPr>
            <p:ph type="title"/>
          </p:nvPr>
        </p:nvSpPr>
        <p:spPr>
          <a:xfrm>
            <a:off x="150471" y="2650603"/>
            <a:ext cx="3495554" cy="113432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800">
                <a:solidFill>
                  <a:srgbClr val="6A0A1F"/>
                </a:solidFill>
                <a:latin typeface="Open Sans" panose="020B0606030504020204" pitchFamily="34" charset="0"/>
                <a:ea typeface="Open Sans" panose="020B0606030504020204" pitchFamily="34" charset="0"/>
                <a:cs typeface="Open Sans" panose="020B06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9" name="Google Shape;101;p50">
            <a:extLst>
              <a:ext uri="{FF2B5EF4-FFF2-40B4-BE49-F238E27FC236}">
                <a16:creationId xmlns:a16="http://schemas.microsoft.com/office/drawing/2014/main" id="{C0296030-A601-495E-A829-A9A6799FEAC1}"/>
              </a:ext>
            </a:extLst>
          </p:cNvPr>
          <p:cNvSpPr txBox="1">
            <a:spLocks noGrp="1"/>
          </p:cNvSpPr>
          <p:nvPr>
            <p:ph type="body" idx="2"/>
          </p:nvPr>
        </p:nvSpPr>
        <p:spPr>
          <a:xfrm>
            <a:off x="4320821" y="2650603"/>
            <a:ext cx="4672708" cy="246593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29186451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V2---4">
    <p:spTree>
      <p:nvGrpSpPr>
        <p:cNvPr id="1" name=""/>
        <p:cNvGrpSpPr/>
        <p:nvPr/>
      </p:nvGrpSpPr>
      <p:grpSpPr>
        <a:xfrm>
          <a:off x="0" y="0"/>
          <a:ext cx="0" cy="0"/>
          <a:chOff x="0" y="0"/>
          <a:chExt cx="0" cy="0"/>
        </a:xfrm>
      </p:grpSpPr>
      <p:pic>
        <p:nvPicPr>
          <p:cNvPr id="9" name="Google Shape;379;p17">
            <a:extLst>
              <a:ext uri="{FF2B5EF4-FFF2-40B4-BE49-F238E27FC236}">
                <a16:creationId xmlns:a16="http://schemas.microsoft.com/office/drawing/2014/main" id="{B465209A-4BC4-403B-BEE1-EAE8C62ECB6D}"/>
              </a:ext>
            </a:extLst>
          </p:cNvPr>
          <p:cNvPicPr preferRelativeResize="0"/>
          <p:nvPr userDrawn="1"/>
        </p:nvPicPr>
        <p:blipFill rotWithShape="1">
          <a:blip r:embed="rId2">
            <a:alphaModFix/>
          </a:blip>
          <a:srcRect t="28584" b="28579"/>
          <a:stretch/>
        </p:blipFill>
        <p:spPr>
          <a:xfrm>
            <a:off x="-1" y="-1868"/>
            <a:ext cx="9143925" cy="2592125"/>
          </a:xfrm>
          <a:prstGeom prst="rect">
            <a:avLst/>
          </a:prstGeom>
          <a:noFill/>
          <a:ln>
            <a:noFill/>
          </a:ln>
        </p:spPr>
      </p:pic>
      <p:sp>
        <p:nvSpPr>
          <p:cNvPr id="5" name="Google Shape;367;p16">
            <a:extLst>
              <a:ext uri="{FF2B5EF4-FFF2-40B4-BE49-F238E27FC236}">
                <a16:creationId xmlns:a16="http://schemas.microsoft.com/office/drawing/2014/main" id="{B5ADB0E1-3FE8-4B61-A053-EADB698B367D}"/>
              </a:ext>
            </a:extLst>
          </p:cNvPr>
          <p:cNvSpPr/>
          <p:nvPr userDrawn="1"/>
        </p:nvSpPr>
        <p:spPr>
          <a:xfrm>
            <a:off x="0" y="-16606"/>
            <a:ext cx="9144000" cy="2592125"/>
          </a:xfrm>
          <a:prstGeom prst="rect">
            <a:avLst/>
          </a:prstGeom>
          <a:solidFill>
            <a:srgbClr val="6A0A1F">
              <a:alpha val="71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Google Shape;262;p2">
            <a:extLst>
              <a:ext uri="{FF2B5EF4-FFF2-40B4-BE49-F238E27FC236}">
                <a16:creationId xmlns:a16="http://schemas.microsoft.com/office/drawing/2014/main" id="{FE19D1CE-C690-4D55-BFE6-BA685838D17E}"/>
              </a:ext>
            </a:extLst>
          </p:cNvPr>
          <p:cNvPicPr preferRelativeResize="0"/>
          <p:nvPr userDrawn="1"/>
        </p:nvPicPr>
        <p:blipFill rotWithShape="1">
          <a:blip r:embed="rId3">
            <a:alphaModFix/>
          </a:blip>
          <a:srcRect/>
          <a:stretch/>
        </p:blipFill>
        <p:spPr>
          <a:xfrm>
            <a:off x="7620300" y="5116540"/>
            <a:ext cx="1400842" cy="636302"/>
          </a:xfrm>
          <a:prstGeom prst="rect">
            <a:avLst/>
          </a:prstGeom>
          <a:noFill/>
          <a:ln>
            <a:noFill/>
          </a:ln>
        </p:spPr>
      </p:pic>
      <p:sp>
        <p:nvSpPr>
          <p:cNvPr id="7" name="Google Shape;99;p50">
            <a:extLst>
              <a:ext uri="{FF2B5EF4-FFF2-40B4-BE49-F238E27FC236}">
                <a16:creationId xmlns:a16="http://schemas.microsoft.com/office/drawing/2014/main" id="{525F8A8B-CBAB-492C-BAE9-2B704D148DB6}"/>
              </a:ext>
            </a:extLst>
          </p:cNvPr>
          <p:cNvSpPr txBox="1">
            <a:spLocks noGrp="1"/>
          </p:cNvSpPr>
          <p:nvPr>
            <p:ph type="title"/>
          </p:nvPr>
        </p:nvSpPr>
        <p:spPr>
          <a:xfrm>
            <a:off x="150471" y="2650603"/>
            <a:ext cx="3495554" cy="113432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800">
                <a:solidFill>
                  <a:srgbClr val="6A0A1F"/>
                </a:solidFill>
                <a:latin typeface="Open Sans" panose="020B0606030504020204" pitchFamily="34" charset="0"/>
                <a:ea typeface="Open Sans" panose="020B0606030504020204" pitchFamily="34" charset="0"/>
                <a:cs typeface="Open Sans" panose="020B06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8" name="Google Shape;101;p50">
            <a:extLst>
              <a:ext uri="{FF2B5EF4-FFF2-40B4-BE49-F238E27FC236}">
                <a16:creationId xmlns:a16="http://schemas.microsoft.com/office/drawing/2014/main" id="{DC127046-1173-4850-9C60-C6597F28A61D}"/>
              </a:ext>
            </a:extLst>
          </p:cNvPr>
          <p:cNvSpPr txBox="1">
            <a:spLocks noGrp="1"/>
          </p:cNvSpPr>
          <p:nvPr>
            <p:ph type="body" idx="2"/>
          </p:nvPr>
        </p:nvSpPr>
        <p:spPr>
          <a:xfrm>
            <a:off x="4320821" y="2650603"/>
            <a:ext cx="4672708" cy="2465937"/>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6A0A1F"/>
              </a:buClr>
              <a:buSzPts val="1400"/>
              <a:buChar cha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dirty="0"/>
          </a:p>
        </p:txBody>
      </p:sp>
    </p:spTree>
    <p:extLst>
      <p:ext uri="{BB962C8B-B14F-4D97-AF65-F5344CB8AC3E}">
        <p14:creationId xmlns:p14="http://schemas.microsoft.com/office/powerpoint/2010/main" val="509747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8"/>
        <p:cNvGrpSpPr/>
        <p:nvPr/>
      </p:nvGrpSpPr>
      <p:grpSpPr>
        <a:xfrm>
          <a:off x="0" y="0"/>
          <a:ext cx="0" cy="0"/>
          <a:chOff x="0" y="0"/>
          <a:chExt cx="0" cy="0"/>
        </a:xfrm>
      </p:grpSpPr>
      <p:sp>
        <p:nvSpPr>
          <p:cNvPr id="99" name="Google Shape;99;p50"/>
          <p:cNvSpPr txBox="1">
            <a:spLocks noGrp="1"/>
          </p:cNvSpPr>
          <p:nvPr>
            <p:ph type="title"/>
          </p:nvPr>
        </p:nvSpPr>
        <p:spPr>
          <a:xfrm>
            <a:off x="311701" y="494472"/>
            <a:ext cx="8520600" cy="636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0" name="Google Shape;100;p50"/>
          <p:cNvSpPr txBox="1">
            <a:spLocks noGrp="1"/>
          </p:cNvSpPr>
          <p:nvPr>
            <p:ph type="body" idx="1"/>
          </p:nvPr>
        </p:nvSpPr>
        <p:spPr>
          <a:xfrm>
            <a:off x="311701" y="1280528"/>
            <a:ext cx="3999900" cy="37959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1" name="Google Shape;101;p50"/>
          <p:cNvSpPr txBox="1">
            <a:spLocks noGrp="1"/>
          </p:cNvSpPr>
          <p:nvPr>
            <p:ph type="body" idx="2"/>
          </p:nvPr>
        </p:nvSpPr>
        <p:spPr>
          <a:xfrm>
            <a:off x="4832401" y="1280528"/>
            <a:ext cx="3999900" cy="37959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2" name="Google Shape;102;p50"/>
          <p:cNvSpPr txBox="1">
            <a:spLocks noGrp="1"/>
          </p:cNvSpPr>
          <p:nvPr>
            <p:ph type="sldNum" idx="12"/>
          </p:nvPr>
        </p:nvSpPr>
        <p:spPr>
          <a:xfrm>
            <a:off x="8472458" y="5181352"/>
            <a:ext cx="548700" cy="4374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smtClean="0"/>
              <a:pPr/>
              <a:t>‹#›</a:t>
            </a:fld>
            <a:endParaRPr lang="en-GB"/>
          </a:p>
        </p:txBody>
      </p:sp>
      <p:pic>
        <p:nvPicPr>
          <p:cNvPr id="103" name="Google Shape;103;p50"/>
          <p:cNvPicPr preferRelativeResize="0"/>
          <p:nvPr/>
        </p:nvPicPr>
        <p:blipFill rotWithShape="1">
          <a:blip r:embed="rId2">
            <a:alphaModFix/>
          </a:blip>
          <a:srcRect/>
          <a:stretch/>
        </p:blipFill>
        <p:spPr>
          <a:xfrm>
            <a:off x="7620300" y="4918420"/>
            <a:ext cx="1400842" cy="636302"/>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9"/>
        <p:cNvGrpSpPr/>
        <p:nvPr/>
      </p:nvGrpSpPr>
      <p:grpSpPr>
        <a:xfrm>
          <a:off x="0" y="0"/>
          <a:ext cx="0" cy="0"/>
          <a:chOff x="0" y="0"/>
          <a:chExt cx="0" cy="0"/>
        </a:xfrm>
      </p:grpSpPr>
      <p:sp>
        <p:nvSpPr>
          <p:cNvPr id="110" name="Google Shape;110;p52"/>
          <p:cNvSpPr txBox="1">
            <a:spLocks noGrp="1"/>
          </p:cNvSpPr>
          <p:nvPr>
            <p:ph type="title"/>
          </p:nvPr>
        </p:nvSpPr>
        <p:spPr>
          <a:xfrm>
            <a:off x="311700" y="617333"/>
            <a:ext cx="2808000" cy="839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11" name="Google Shape;111;p52"/>
          <p:cNvSpPr txBox="1">
            <a:spLocks noGrp="1"/>
          </p:cNvSpPr>
          <p:nvPr>
            <p:ph type="body" idx="1"/>
          </p:nvPr>
        </p:nvSpPr>
        <p:spPr>
          <a:xfrm>
            <a:off x="311700" y="1544000"/>
            <a:ext cx="2808000" cy="35328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12" name="Google Shape;112;p52"/>
          <p:cNvSpPr txBox="1">
            <a:spLocks noGrp="1"/>
          </p:cNvSpPr>
          <p:nvPr>
            <p:ph type="sldNum" idx="12"/>
          </p:nvPr>
        </p:nvSpPr>
        <p:spPr>
          <a:xfrm>
            <a:off x="8472458" y="5181352"/>
            <a:ext cx="548700" cy="4374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smtClean="0"/>
              <a:pPr/>
              <a:t>‹#›</a:t>
            </a:fld>
            <a:endParaRPr lang="en-GB"/>
          </a:p>
        </p:txBody>
      </p:sp>
      <p:pic>
        <p:nvPicPr>
          <p:cNvPr id="113" name="Google Shape;113;p52"/>
          <p:cNvPicPr preferRelativeResize="0"/>
          <p:nvPr/>
        </p:nvPicPr>
        <p:blipFill rotWithShape="1">
          <a:blip r:embed="rId2">
            <a:alphaModFix/>
          </a:blip>
          <a:srcRect/>
          <a:stretch/>
        </p:blipFill>
        <p:spPr>
          <a:xfrm>
            <a:off x="7620300" y="4918420"/>
            <a:ext cx="1400842" cy="636302"/>
          </a:xfrm>
          <a:prstGeom prst="rect">
            <a:avLst/>
          </a:prstGeom>
          <a:noFill/>
          <a:ln>
            <a:noFill/>
          </a:ln>
        </p:spPr>
      </p:pic>
      <p:pic>
        <p:nvPicPr>
          <p:cNvPr id="114" name="Google Shape;114;p52"/>
          <p:cNvPicPr preferRelativeResize="0"/>
          <p:nvPr/>
        </p:nvPicPr>
        <p:blipFill rotWithShape="1">
          <a:blip r:embed="rId2">
            <a:alphaModFix/>
          </a:blip>
          <a:srcRect/>
          <a:stretch/>
        </p:blipFill>
        <p:spPr>
          <a:xfrm>
            <a:off x="7772700" y="5070820"/>
            <a:ext cx="1400842" cy="63630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311701" y="494472"/>
            <a:ext cx="8520600" cy="6363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311701" y="1280528"/>
            <a:ext cx="8520600" cy="37959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dirty="0"/>
          </a:p>
        </p:txBody>
      </p:sp>
      <p:sp>
        <p:nvSpPr>
          <p:cNvPr id="12" name="Google Shape;12;p20"/>
          <p:cNvSpPr txBox="1">
            <a:spLocks noGrp="1"/>
          </p:cNvSpPr>
          <p:nvPr>
            <p:ph type="sldNum" idx="12"/>
          </p:nvPr>
        </p:nvSpPr>
        <p:spPr>
          <a:xfrm>
            <a:off x="8472458" y="5181352"/>
            <a:ext cx="548700" cy="4374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712" r:id="rId1"/>
    <p:sldLayoutId id="2147483725" r:id="rId2"/>
    <p:sldLayoutId id="2147483702" r:id="rId3"/>
    <p:sldLayoutId id="2147483718"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3" r:id="rId15"/>
    <p:sldLayoutId id="2147483704" r:id="rId16"/>
    <p:sldLayoutId id="2147483705" r:id="rId17"/>
    <p:sldLayoutId id="2147483722" r:id="rId18"/>
    <p:sldLayoutId id="2147483723" r:id="rId19"/>
    <p:sldLayoutId id="2147483724" r:id="rId20"/>
    <p:sldLayoutId id="2147483708" r:id="rId21"/>
    <p:sldLayoutId id="2147483706" r:id="rId22"/>
    <p:sldLayoutId id="2147483707" r:id="rId23"/>
    <p:sldLayoutId id="2147483709" r:id="rId24"/>
    <p:sldLayoutId id="2147483710" r:id="rId25"/>
    <p:sldLayoutId id="2147483711" r:id="rId26"/>
    <p:sldLayoutId id="2147483713" r:id="rId27"/>
    <p:sldLayoutId id="2147483714" r:id="rId28"/>
    <p:sldLayoutId id="2147483715" r:id="rId29"/>
    <p:sldLayoutId id="2147483716" r:id="rId30"/>
    <p:sldLayoutId id="2147483717" r:id="rId31"/>
    <p:sldLayoutId id="2147483719" r:id="rId32"/>
    <p:sldLayoutId id="2147483720" r:id="rId33"/>
    <p:sldLayoutId id="2147483721" r:id="rId34"/>
    <p:sldLayoutId id="2147483663" r:id="rId35"/>
    <p:sldLayoutId id="2147483665"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hyperlink" Target="https://www.lshtm.ac.uk/research/centres-projects-groups/missing-data#dia-missing-dat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hyperlink" Target="https://github.com/mickfitz170186/SAS-Negative-binomial-clinical-trial-missing-dat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p49">
            <a:extLst>
              <a:ext uri="{FF2B5EF4-FFF2-40B4-BE49-F238E27FC236}">
                <a16:creationId xmlns:a16="http://schemas.microsoft.com/office/drawing/2014/main" id="{5E257C5D-269A-43FE-B895-C42D14050A2A}"/>
              </a:ext>
            </a:extLst>
          </p:cNvPr>
          <p:cNvSpPr txBox="1">
            <a:spLocks noGrp="1"/>
          </p:cNvSpPr>
          <p:nvPr>
            <p:ph type="title"/>
          </p:nvPr>
        </p:nvSpPr>
        <p:spPr>
          <a:xfrm>
            <a:off x="202557" y="1911999"/>
            <a:ext cx="8738886" cy="1891002"/>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5400" b="1">
                <a:solidFill>
                  <a:srgbClr val="FFFFFF"/>
                </a:solidFill>
                <a:latin typeface="Roboto Condensed"/>
                <a:ea typeface="Roboto Condensed"/>
                <a:cs typeface="Roboto Condensed"/>
                <a:sym typeface="Roboto Condensed"/>
              </a:defRPr>
            </a:lvl1pPr>
            <a:lvl2pPr lvl="1" algn="ctr">
              <a:lnSpc>
                <a:spcPct val="100000"/>
              </a:lnSpc>
              <a:spcBef>
                <a:spcPts val="0"/>
              </a:spcBef>
              <a:spcAft>
                <a:spcPts val="0"/>
              </a:spcAft>
              <a:buSzPts val="2800"/>
              <a:buNone/>
              <a:defRPr sz="5400"/>
            </a:lvl2pPr>
            <a:lvl3pPr lvl="2" algn="ctr">
              <a:lnSpc>
                <a:spcPct val="100000"/>
              </a:lnSpc>
              <a:spcBef>
                <a:spcPts val="0"/>
              </a:spcBef>
              <a:spcAft>
                <a:spcPts val="0"/>
              </a:spcAft>
              <a:buSzPts val="2800"/>
              <a:buNone/>
              <a:defRPr sz="5400"/>
            </a:lvl3pPr>
            <a:lvl4pPr lvl="3" algn="ctr">
              <a:lnSpc>
                <a:spcPct val="100000"/>
              </a:lnSpc>
              <a:spcBef>
                <a:spcPts val="0"/>
              </a:spcBef>
              <a:spcAft>
                <a:spcPts val="0"/>
              </a:spcAft>
              <a:buSzPts val="2800"/>
              <a:buNone/>
              <a:defRPr sz="5400"/>
            </a:lvl4pPr>
            <a:lvl5pPr lvl="4" algn="ctr">
              <a:lnSpc>
                <a:spcPct val="100000"/>
              </a:lnSpc>
              <a:spcBef>
                <a:spcPts val="0"/>
              </a:spcBef>
              <a:spcAft>
                <a:spcPts val="0"/>
              </a:spcAft>
              <a:buSzPts val="2800"/>
              <a:buNone/>
              <a:defRPr sz="5400"/>
            </a:lvl5pPr>
            <a:lvl6pPr lvl="5" algn="ctr">
              <a:lnSpc>
                <a:spcPct val="100000"/>
              </a:lnSpc>
              <a:spcBef>
                <a:spcPts val="0"/>
              </a:spcBef>
              <a:spcAft>
                <a:spcPts val="0"/>
              </a:spcAft>
              <a:buSzPts val="2800"/>
              <a:buNone/>
              <a:defRPr sz="5400"/>
            </a:lvl6pPr>
            <a:lvl7pPr lvl="6" algn="ctr">
              <a:lnSpc>
                <a:spcPct val="100000"/>
              </a:lnSpc>
              <a:spcBef>
                <a:spcPts val="0"/>
              </a:spcBef>
              <a:spcAft>
                <a:spcPts val="0"/>
              </a:spcAft>
              <a:buSzPts val="2800"/>
              <a:buNone/>
              <a:defRPr sz="5400"/>
            </a:lvl7pPr>
            <a:lvl8pPr lvl="7" algn="ctr">
              <a:lnSpc>
                <a:spcPct val="100000"/>
              </a:lnSpc>
              <a:spcBef>
                <a:spcPts val="0"/>
              </a:spcBef>
              <a:spcAft>
                <a:spcPts val="0"/>
              </a:spcAft>
              <a:buSzPts val="2800"/>
              <a:buNone/>
              <a:defRPr sz="5400"/>
            </a:lvl8pPr>
            <a:lvl9pPr lvl="8" algn="ctr">
              <a:lnSpc>
                <a:spcPct val="100000"/>
              </a:lnSpc>
              <a:spcBef>
                <a:spcPts val="0"/>
              </a:spcBef>
              <a:spcAft>
                <a:spcPts val="0"/>
              </a:spcAft>
              <a:buSzPts val="2800"/>
              <a:buNone/>
              <a:defRPr sz="5400"/>
            </a:lvl9pPr>
          </a:lstStyle>
          <a:p>
            <a:r>
              <a:rPr lang="en-US" sz="6000" dirty="0"/>
              <a:t>APBG</a:t>
            </a:r>
            <a:br>
              <a:rPr lang="en-US" sz="3600" dirty="0"/>
            </a:br>
            <a:r>
              <a:rPr lang="en-US" sz="3600" dirty="0"/>
              <a:t>Missing data case study</a:t>
            </a:r>
            <a:br>
              <a:rPr lang="en-US" sz="3600" dirty="0"/>
            </a:br>
            <a:br>
              <a:rPr lang="en-US" sz="3600" dirty="0"/>
            </a:br>
            <a:r>
              <a:rPr lang="en-US" sz="2400" dirty="0"/>
              <a:t>Michael Fitzgerald</a:t>
            </a:r>
            <a:br>
              <a:rPr lang="en-US" sz="2400" dirty="0"/>
            </a:br>
            <a:r>
              <a:rPr lang="en-US" sz="2400" dirty="0"/>
              <a:t>08-Dec-2023</a:t>
            </a:r>
            <a:endParaRPr sz="2400" dirty="0"/>
          </a:p>
        </p:txBody>
      </p:sp>
      <p:pic>
        <p:nvPicPr>
          <p:cNvPr id="3" name="Google Shape;307;p1">
            <a:extLst>
              <a:ext uri="{FF2B5EF4-FFF2-40B4-BE49-F238E27FC236}">
                <a16:creationId xmlns:a16="http://schemas.microsoft.com/office/drawing/2014/main" id="{62E1D853-6793-4D5F-8E77-706350CC5953}"/>
              </a:ext>
            </a:extLst>
          </p:cNvPr>
          <p:cNvPicPr preferRelativeResize="0">
            <a:picLocks noChangeAspect="1"/>
          </p:cNvPicPr>
          <p:nvPr/>
        </p:nvPicPr>
        <p:blipFill rotWithShape="1">
          <a:blip r:embed="rId3">
            <a:alphaModFix/>
          </a:blip>
          <a:srcRect/>
          <a:stretch/>
        </p:blipFill>
        <p:spPr>
          <a:xfrm>
            <a:off x="7108467" y="4789897"/>
            <a:ext cx="1963972" cy="778174"/>
          </a:xfrm>
          <a:prstGeom prst="rect">
            <a:avLst/>
          </a:prstGeom>
          <a:noFill/>
          <a:ln>
            <a:noFill/>
          </a:ln>
        </p:spPr>
      </p:pic>
      <p:pic>
        <p:nvPicPr>
          <p:cNvPr id="4" name="Picture 3" descr="Logo&#10;&#10;Description automatically generated">
            <a:extLst>
              <a:ext uri="{FF2B5EF4-FFF2-40B4-BE49-F238E27FC236}">
                <a16:creationId xmlns:a16="http://schemas.microsoft.com/office/drawing/2014/main" id="{564B461F-324E-41FD-6812-3660DA460FF0}"/>
              </a:ext>
            </a:extLst>
          </p:cNvPr>
          <p:cNvPicPr/>
          <p:nvPr/>
        </p:nvPicPr>
        <p:blipFill>
          <a:blip r:embed="rId4">
            <a:extLst>
              <a:ext uri="{28A0092B-C50C-407E-A947-70E740481C1C}">
                <a14:useLocalDpi xmlns:a14="http://schemas.microsoft.com/office/drawing/2010/main" val="0"/>
              </a:ext>
            </a:extLst>
          </a:blip>
          <a:stretch>
            <a:fillRect/>
          </a:stretch>
        </p:blipFill>
        <p:spPr bwMode="auto">
          <a:xfrm>
            <a:off x="0" y="4728118"/>
            <a:ext cx="1687551" cy="1006250"/>
          </a:xfrm>
          <a:prstGeom prst="rect">
            <a:avLst/>
          </a:prstGeom>
          <a:noFill/>
        </p:spPr>
      </p:pic>
    </p:spTree>
    <p:extLst>
      <p:ext uri="{BB962C8B-B14F-4D97-AF65-F5344CB8AC3E}">
        <p14:creationId xmlns:p14="http://schemas.microsoft.com/office/powerpoint/2010/main" val="411415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a:xfrm>
            <a:off x="984262" y="1115395"/>
            <a:ext cx="8070527" cy="3929045"/>
          </a:xfrm>
        </p:spPr>
        <p:txBody>
          <a:bodyPr/>
          <a:lstStyle/>
          <a:p>
            <a:pPr>
              <a:buClr>
                <a:srgbClr val="6A0A1F"/>
              </a:buClr>
              <a:buFont typeface="Arial" panose="020B0604020202020204" pitchFamily="34" charset="0"/>
              <a:buChar char="•"/>
            </a:pPr>
            <a:r>
              <a:rPr lang="en-US" b="1" dirty="0">
                <a:solidFill>
                  <a:schemeClr val="tx1"/>
                </a:solidFill>
              </a:rPr>
              <a:t>Tiffany Evans and Linda Wang</a:t>
            </a:r>
            <a:r>
              <a:rPr lang="en-US" dirty="0">
                <a:solidFill>
                  <a:schemeClr val="tx1"/>
                </a:solidFill>
              </a:rPr>
              <a:t> - Help with the SAS programs and general sounding boards</a:t>
            </a:r>
          </a:p>
          <a:p>
            <a:pPr>
              <a:buClr>
                <a:srgbClr val="6A0A1F"/>
              </a:buClr>
              <a:buFont typeface="Arial" panose="020B0604020202020204" pitchFamily="34" charset="0"/>
              <a:buChar char="•"/>
            </a:pPr>
            <a:r>
              <a:rPr lang="en-US" b="1" dirty="0">
                <a:solidFill>
                  <a:schemeClr val="tx1"/>
                </a:solidFill>
              </a:rPr>
              <a:t>DIA Missing data group </a:t>
            </a:r>
            <a:r>
              <a:rPr lang="en-US" dirty="0">
                <a:solidFill>
                  <a:schemeClr val="tx1"/>
                </a:solidFill>
              </a:rPr>
              <a:t>(Particularly James Roger for sharing the MI macro and paper describing the theory)</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LSHTM Missing data page</a:t>
            </a:r>
          </a:p>
          <a:p>
            <a:pPr lvl="1">
              <a:spcBef>
                <a:spcPts val="0"/>
              </a:spcBef>
              <a:buClr>
                <a:srgbClr val="6A0A1F"/>
              </a:buClr>
              <a:buFont typeface="Arial" panose="020B0604020202020204" pitchFamily="34" charset="0"/>
              <a:buChar char="•"/>
            </a:pPr>
            <a:r>
              <a:rPr lang="en-US" dirty="0">
                <a:solidFill>
                  <a:schemeClr val="tx1"/>
                </a:solidFill>
              </a:rPr>
              <a:t>https://www.lshtm.ac.uk/research/centres-projects-groups/missing-data#dia-missing-data</a:t>
            </a:r>
          </a:p>
          <a:p>
            <a:pPr>
              <a:buClr>
                <a:srgbClr val="6A0A1F"/>
              </a:buClr>
              <a:buFont typeface="Arial" panose="020B0604020202020204" pitchFamily="34" charset="0"/>
              <a:buChar char="•"/>
            </a:pPr>
            <a:r>
              <a:rPr lang="en-AU" dirty="0">
                <a:solidFill>
                  <a:schemeClr val="tx1"/>
                </a:solidFill>
              </a:rPr>
              <a:t>The code to recreate the case study</a:t>
            </a:r>
          </a:p>
          <a:p>
            <a:pPr lvl="1">
              <a:spcBef>
                <a:spcPts val="0"/>
              </a:spcBef>
              <a:buClr>
                <a:srgbClr val="6A0A1F"/>
              </a:buClr>
              <a:buFont typeface="Arial" panose="020B0604020202020204" pitchFamily="34" charset="0"/>
              <a:buChar char="•"/>
            </a:pPr>
            <a:r>
              <a:rPr lang="en-AU" dirty="0">
                <a:solidFill>
                  <a:schemeClr val="tx1"/>
                </a:solidFill>
              </a:rPr>
              <a:t>https://github.com/mickfitz170186/SAS-Negative-binomial-clinical-trial-missing-data</a:t>
            </a: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Credits and Links</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30957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MCAR, MAR, MNAR</a:t>
            </a:r>
          </a:p>
          <a:p>
            <a:pPr>
              <a:buClr>
                <a:srgbClr val="6A0A1F"/>
              </a:buClr>
              <a:buFont typeface="Arial" panose="020B0604020202020204" pitchFamily="34" charset="0"/>
              <a:buChar char="•"/>
            </a:pPr>
            <a:r>
              <a:rPr lang="en-US" dirty="0">
                <a:solidFill>
                  <a:schemeClr val="tx1"/>
                </a:solidFill>
              </a:rPr>
              <a:t>Implicit imputation</a:t>
            </a:r>
          </a:p>
          <a:p>
            <a:pPr>
              <a:buClr>
                <a:srgbClr val="6A0A1F"/>
              </a:buClr>
              <a:buFont typeface="Arial" panose="020B0604020202020204" pitchFamily="34" charset="0"/>
              <a:buChar char="•"/>
            </a:pPr>
            <a:r>
              <a:rPr lang="en-US" dirty="0">
                <a:solidFill>
                  <a:schemeClr val="tx1"/>
                </a:solidFill>
              </a:rPr>
              <a:t>Single imputation</a:t>
            </a:r>
          </a:p>
          <a:p>
            <a:pPr>
              <a:buClr>
                <a:srgbClr val="6A0A1F"/>
              </a:buClr>
              <a:buFont typeface="Arial" panose="020B0604020202020204" pitchFamily="34" charset="0"/>
              <a:buChar char="•"/>
            </a:pPr>
            <a:r>
              <a:rPr lang="en-US" dirty="0">
                <a:solidFill>
                  <a:schemeClr val="tx1"/>
                </a:solidFill>
              </a:rPr>
              <a:t>Multiple imputation</a:t>
            </a:r>
          </a:p>
          <a:p>
            <a:pPr>
              <a:buClr>
                <a:srgbClr val="6A0A1F"/>
              </a:buClr>
              <a:buFont typeface="Arial" panose="020B0604020202020204" pitchFamily="34" charset="0"/>
              <a:buChar char="•"/>
            </a:pPr>
            <a:r>
              <a:rPr lang="en-US" dirty="0">
                <a:solidFill>
                  <a:schemeClr val="tx1"/>
                </a:solidFill>
              </a:rPr>
              <a:t>Tipping point analysis (2-way)</a:t>
            </a:r>
          </a:p>
          <a:p>
            <a:pPr>
              <a:buClr>
                <a:srgbClr val="6A0A1F"/>
              </a:buClr>
              <a:buFont typeface="Arial" panose="020B0604020202020204" pitchFamily="34" charset="0"/>
              <a:buChar char="•"/>
            </a:pPr>
            <a:endParaRPr lang="en-AU"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Concepts</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78776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Concepts</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9428D3BE-9C80-256A-49C3-207B920B62D0}"/>
              </a:ext>
            </a:extLst>
          </p:cNvPr>
          <p:cNvPicPr>
            <a:picLocks noChangeAspect="1"/>
          </p:cNvPicPr>
          <p:nvPr/>
        </p:nvPicPr>
        <p:blipFill>
          <a:blip r:embed="rId3"/>
          <a:stretch>
            <a:fillRect/>
          </a:stretch>
        </p:blipFill>
        <p:spPr>
          <a:xfrm>
            <a:off x="561415" y="418759"/>
            <a:ext cx="8021169" cy="4877481"/>
          </a:xfrm>
          <a:prstGeom prst="rect">
            <a:avLst/>
          </a:prstGeom>
        </p:spPr>
      </p:pic>
      <p:sp>
        <p:nvSpPr>
          <p:cNvPr id="9" name="TextBox 8">
            <a:extLst>
              <a:ext uri="{FF2B5EF4-FFF2-40B4-BE49-F238E27FC236}">
                <a16:creationId xmlns:a16="http://schemas.microsoft.com/office/drawing/2014/main" id="{34D5EDB9-9B7E-2D89-9F23-8D02488CF868}"/>
              </a:ext>
            </a:extLst>
          </p:cNvPr>
          <p:cNvSpPr txBox="1"/>
          <p:nvPr/>
        </p:nvSpPr>
        <p:spPr>
          <a:xfrm>
            <a:off x="5621867" y="5410200"/>
            <a:ext cx="3403600" cy="307777"/>
          </a:xfrm>
          <a:prstGeom prst="rect">
            <a:avLst/>
          </a:prstGeom>
          <a:noFill/>
        </p:spPr>
        <p:txBody>
          <a:bodyPr wrap="square" rtlCol="0">
            <a:spAutoFit/>
          </a:bodyPr>
          <a:lstStyle/>
          <a:p>
            <a:r>
              <a:rPr lang="en-AU" dirty="0"/>
              <a:t>https://statisticsglobe.com/missing-data/</a:t>
            </a:r>
          </a:p>
        </p:txBody>
      </p:sp>
      <p:sp>
        <p:nvSpPr>
          <p:cNvPr id="10" name="Rectangle 9">
            <a:extLst>
              <a:ext uri="{FF2B5EF4-FFF2-40B4-BE49-F238E27FC236}">
                <a16:creationId xmlns:a16="http://schemas.microsoft.com/office/drawing/2014/main" id="{5A9C4718-3070-2ED8-2E16-6DDC1E01ECC0}"/>
              </a:ext>
            </a:extLst>
          </p:cNvPr>
          <p:cNvSpPr/>
          <p:nvPr/>
        </p:nvSpPr>
        <p:spPr>
          <a:xfrm>
            <a:off x="3318933" y="418759"/>
            <a:ext cx="2785534" cy="377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CB2A37A5-16C2-79EA-AC36-B9DD0F70089C}"/>
              </a:ext>
            </a:extLst>
          </p:cNvPr>
          <p:cNvSpPr/>
          <p:nvPr/>
        </p:nvSpPr>
        <p:spPr>
          <a:xfrm>
            <a:off x="5862274" y="2489726"/>
            <a:ext cx="242193"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E015D2C2-6C72-8120-EC08-E1DDE18CCB2C}"/>
              </a:ext>
            </a:extLst>
          </p:cNvPr>
          <p:cNvSpPr/>
          <p:nvPr/>
        </p:nvSpPr>
        <p:spPr>
          <a:xfrm>
            <a:off x="3181075" y="2519995"/>
            <a:ext cx="242193"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a:extLst>
              <a:ext uri="{FF2B5EF4-FFF2-40B4-BE49-F238E27FC236}">
                <a16:creationId xmlns:a16="http://schemas.microsoft.com/office/drawing/2014/main" id="{874144DA-3453-BC56-7ED8-151B89125FDF}"/>
              </a:ext>
            </a:extLst>
          </p:cNvPr>
          <p:cNvSpPr txBox="1"/>
          <p:nvPr/>
        </p:nvSpPr>
        <p:spPr>
          <a:xfrm>
            <a:off x="402576" y="2607171"/>
            <a:ext cx="300382" cy="400110"/>
          </a:xfrm>
          <a:prstGeom prst="rect">
            <a:avLst/>
          </a:prstGeom>
          <a:solidFill>
            <a:schemeClr val="bg1"/>
          </a:solidFill>
        </p:spPr>
        <p:txBody>
          <a:bodyPr wrap="square" rtlCol="0">
            <a:spAutoFit/>
          </a:bodyPr>
          <a:lstStyle/>
          <a:p>
            <a:r>
              <a:rPr lang="en-US" sz="2000" dirty="0"/>
              <a:t>Y</a:t>
            </a:r>
            <a:endParaRPr lang="en-AU" sz="2000" dirty="0"/>
          </a:p>
        </p:txBody>
      </p:sp>
      <p:sp>
        <p:nvSpPr>
          <p:cNvPr id="14" name="TextBox 13">
            <a:extLst>
              <a:ext uri="{FF2B5EF4-FFF2-40B4-BE49-F238E27FC236}">
                <a16:creationId xmlns:a16="http://schemas.microsoft.com/office/drawing/2014/main" id="{FE7E2FFC-E108-04B8-D09D-A8E98534C13C}"/>
              </a:ext>
            </a:extLst>
          </p:cNvPr>
          <p:cNvSpPr txBox="1"/>
          <p:nvPr/>
        </p:nvSpPr>
        <p:spPr>
          <a:xfrm>
            <a:off x="4500276" y="4501255"/>
            <a:ext cx="422848" cy="400110"/>
          </a:xfrm>
          <a:prstGeom prst="rect">
            <a:avLst/>
          </a:prstGeom>
          <a:solidFill>
            <a:schemeClr val="bg1"/>
          </a:solidFill>
        </p:spPr>
        <p:txBody>
          <a:bodyPr wrap="square" rtlCol="0">
            <a:spAutoFit/>
          </a:bodyPr>
          <a:lstStyle/>
          <a:p>
            <a:r>
              <a:rPr lang="en-US" sz="2000" dirty="0"/>
              <a:t>X</a:t>
            </a:r>
            <a:endParaRPr lang="en-AU" sz="2000" dirty="0"/>
          </a:p>
        </p:txBody>
      </p:sp>
    </p:spTree>
    <p:extLst>
      <p:ext uri="{BB962C8B-B14F-4D97-AF65-F5344CB8AC3E}">
        <p14:creationId xmlns:p14="http://schemas.microsoft.com/office/powerpoint/2010/main" val="448317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This is where we use the data we have and a model to produce the statistics of interest. E.g.</a:t>
            </a:r>
          </a:p>
          <a:p>
            <a:pPr lvl="1">
              <a:buClr>
                <a:srgbClr val="6A0A1F"/>
              </a:buClr>
              <a:buFont typeface="Arial" panose="020B0604020202020204" pitchFamily="34" charset="0"/>
              <a:buChar char="•"/>
            </a:pPr>
            <a:r>
              <a:rPr lang="en-US" dirty="0">
                <a:solidFill>
                  <a:schemeClr val="tx1"/>
                </a:solidFill>
              </a:rPr>
              <a:t>Mixed models</a:t>
            </a:r>
          </a:p>
          <a:p>
            <a:pPr lvl="1">
              <a:buClr>
                <a:srgbClr val="6A0A1F"/>
              </a:buClr>
              <a:buFont typeface="Arial" panose="020B0604020202020204" pitchFamily="34" charset="0"/>
              <a:buChar char="•"/>
            </a:pPr>
            <a:r>
              <a:rPr lang="en-US" dirty="0">
                <a:solidFill>
                  <a:schemeClr val="tx1"/>
                </a:solidFill>
              </a:rPr>
              <a:t>Cox proportional hazards</a:t>
            </a:r>
          </a:p>
          <a:p>
            <a:pPr lvl="1">
              <a:buClr>
                <a:srgbClr val="6A0A1F"/>
              </a:buClr>
              <a:buFont typeface="Arial" panose="020B0604020202020204" pitchFamily="34" charset="0"/>
              <a:buChar char="•"/>
            </a:pPr>
            <a:r>
              <a:rPr lang="en-US" dirty="0">
                <a:solidFill>
                  <a:schemeClr val="tx1"/>
                </a:solidFill>
              </a:rPr>
              <a:t>GEE’s</a:t>
            </a:r>
          </a:p>
          <a:p>
            <a:pPr lvl="1">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These examples operate under the MAR assumption</a:t>
            </a: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Implicit imputation</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83449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LOCF/ BOCF</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Non-responder</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Regression based methods (extrapolation)</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Hot-deck selection</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Mean/subgroup mean</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Worst case</a:t>
            </a:r>
          </a:p>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Single imputation</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2399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Multiple imputation</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48FD57D1-B5CF-D96E-8407-2CE746A57EF9}"/>
              </a:ext>
            </a:extLst>
          </p:cNvPr>
          <p:cNvSpPr/>
          <p:nvPr/>
        </p:nvSpPr>
        <p:spPr>
          <a:xfrm>
            <a:off x="-533400" y="-101600"/>
            <a:ext cx="1041400" cy="5892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a:xfrm>
            <a:off x="596926" y="1298295"/>
            <a:ext cx="7772400" cy="3929045"/>
          </a:xfrm>
        </p:spPr>
        <p:txBody>
          <a:bodyPr/>
          <a:lstStyle/>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p:txBody>
      </p:sp>
      <p:pic>
        <p:nvPicPr>
          <p:cNvPr id="7" name="Picture 6">
            <a:extLst>
              <a:ext uri="{FF2B5EF4-FFF2-40B4-BE49-F238E27FC236}">
                <a16:creationId xmlns:a16="http://schemas.microsoft.com/office/drawing/2014/main" id="{773DA1BD-16EE-5FCC-33DC-6D49708EA8DC}"/>
              </a:ext>
            </a:extLst>
          </p:cNvPr>
          <p:cNvPicPr>
            <a:picLocks noChangeAspect="1"/>
          </p:cNvPicPr>
          <p:nvPr/>
        </p:nvPicPr>
        <p:blipFill>
          <a:blip r:embed="rId3"/>
          <a:stretch>
            <a:fillRect/>
          </a:stretch>
        </p:blipFill>
        <p:spPr>
          <a:xfrm>
            <a:off x="-387337" y="1049684"/>
            <a:ext cx="9144000" cy="3409931"/>
          </a:xfrm>
          <a:prstGeom prst="rect">
            <a:avLst/>
          </a:prstGeom>
        </p:spPr>
      </p:pic>
      <p:sp>
        <p:nvSpPr>
          <p:cNvPr id="8" name="TextBox 7">
            <a:extLst>
              <a:ext uri="{FF2B5EF4-FFF2-40B4-BE49-F238E27FC236}">
                <a16:creationId xmlns:a16="http://schemas.microsoft.com/office/drawing/2014/main" id="{A401EE2C-DB55-56D0-BD6E-17F37BDC0761}"/>
              </a:ext>
            </a:extLst>
          </p:cNvPr>
          <p:cNvSpPr txBox="1"/>
          <p:nvPr/>
        </p:nvSpPr>
        <p:spPr>
          <a:xfrm>
            <a:off x="4756163" y="4490095"/>
            <a:ext cx="3421380" cy="307777"/>
          </a:xfrm>
          <a:prstGeom prst="rect">
            <a:avLst/>
          </a:prstGeom>
          <a:noFill/>
        </p:spPr>
        <p:txBody>
          <a:bodyPr wrap="square" rtlCol="0">
            <a:spAutoFit/>
          </a:bodyPr>
          <a:lstStyle/>
          <a:p>
            <a:r>
              <a:rPr lang="en-GB" dirty="0"/>
              <a:t>Using Rubin’s Rules</a:t>
            </a:r>
            <a:endParaRPr lang="en-GB" baseline="30000" dirty="0"/>
          </a:p>
        </p:txBody>
      </p:sp>
      <p:cxnSp>
        <p:nvCxnSpPr>
          <p:cNvPr id="9" name="Straight Arrow Connector 8">
            <a:extLst>
              <a:ext uri="{FF2B5EF4-FFF2-40B4-BE49-F238E27FC236}">
                <a16:creationId xmlns:a16="http://schemas.microsoft.com/office/drawing/2014/main" id="{8E5A41E0-61F5-33D0-6883-9D7DFE7E8673}"/>
              </a:ext>
            </a:extLst>
          </p:cNvPr>
          <p:cNvCxnSpPr>
            <a:cxnSpLocks/>
            <a:stCxn id="8" idx="1"/>
          </p:cNvCxnSpPr>
          <p:nvPr/>
        </p:nvCxnSpPr>
        <p:spPr>
          <a:xfrm flipH="1" flipV="1">
            <a:off x="4497083" y="4373901"/>
            <a:ext cx="259080" cy="270083"/>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4546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Pattern mixture models (PMMs)</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218" name="Picture 2" descr="Piecewise Function">
            <a:extLst>
              <a:ext uri="{FF2B5EF4-FFF2-40B4-BE49-F238E27FC236}">
                <a16:creationId xmlns:a16="http://schemas.microsoft.com/office/drawing/2014/main" id="{1888CC2C-B46C-B80D-2D9B-8689A638EA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095" y="924949"/>
            <a:ext cx="5660572" cy="4472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947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The delta method</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F37517C3-202C-2DA2-DBDD-9687EA19F142}"/>
              </a:ext>
            </a:extLst>
          </p:cNvPr>
          <p:cNvSpPr txBox="1"/>
          <p:nvPr/>
        </p:nvSpPr>
        <p:spPr>
          <a:xfrm>
            <a:off x="3166946" y="2007220"/>
            <a:ext cx="1115122" cy="307777"/>
          </a:xfrm>
          <a:prstGeom prst="rect">
            <a:avLst/>
          </a:prstGeom>
          <a:noFill/>
        </p:spPr>
        <p:txBody>
          <a:bodyPr wrap="square" rtlCol="0">
            <a:spAutoFit/>
          </a:bodyPr>
          <a:lstStyle/>
          <a:p>
            <a:r>
              <a:rPr lang="en-US" dirty="0">
                <a:solidFill>
                  <a:schemeClr val="bg1"/>
                </a:solidFill>
              </a:rPr>
              <a:t>p ≤ 0.05</a:t>
            </a:r>
            <a:endParaRPr lang="en-AU" dirty="0">
              <a:solidFill>
                <a:schemeClr val="bg1"/>
              </a:solidFill>
            </a:endParaRPr>
          </a:p>
        </p:txBody>
      </p:sp>
      <p:sp>
        <p:nvSpPr>
          <p:cNvPr id="12" name="TextBox 11">
            <a:extLst>
              <a:ext uri="{FF2B5EF4-FFF2-40B4-BE49-F238E27FC236}">
                <a16:creationId xmlns:a16="http://schemas.microsoft.com/office/drawing/2014/main" id="{88A287A5-43BB-F9EB-F2F8-425BB51721B8}"/>
              </a:ext>
            </a:extLst>
          </p:cNvPr>
          <p:cNvSpPr txBox="1"/>
          <p:nvPr/>
        </p:nvSpPr>
        <p:spPr>
          <a:xfrm>
            <a:off x="5767465" y="4070196"/>
            <a:ext cx="1115122" cy="307777"/>
          </a:xfrm>
          <a:prstGeom prst="rect">
            <a:avLst/>
          </a:prstGeom>
          <a:noFill/>
        </p:spPr>
        <p:txBody>
          <a:bodyPr wrap="square" rtlCol="0">
            <a:spAutoFit/>
          </a:bodyPr>
          <a:lstStyle/>
          <a:p>
            <a:r>
              <a:rPr lang="en-US" dirty="0">
                <a:solidFill>
                  <a:schemeClr val="bg1"/>
                </a:solidFill>
              </a:rPr>
              <a:t>p &gt; 0.05</a:t>
            </a:r>
            <a:endParaRPr lang="en-AU" dirty="0">
              <a:solidFill>
                <a:schemeClr val="bg1"/>
              </a:solidFill>
            </a:endParaRPr>
          </a:p>
        </p:txBody>
      </p:sp>
      <p:pic>
        <p:nvPicPr>
          <p:cNvPr id="5" name="Content Placeholder 5">
            <a:extLst>
              <a:ext uri="{FF2B5EF4-FFF2-40B4-BE49-F238E27FC236}">
                <a16:creationId xmlns:a16="http://schemas.microsoft.com/office/drawing/2014/main" id="{F418E384-5C67-7649-B187-C177D8E2F191}"/>
              </a:ext>
            </a:extLst>
          </p:cNvPr>
          <p:cNvPicPr>
            <a:picLocks noChangeAspect="1"/>
          </p:cNvPicPr>
          <p:nvPr/>
        </p:nvPicPr>
        <p:blipFill>
          <a:blip r:embed="rId3"/>
          <a:stretch>
            <a:fillRect/>
          </a:stretch>
        </p:blipFill>
        <p:spPr>
          <a:xfrm>
            <a:off x="1085445" y="1169285"/>
            <a:ext cx="6973110" cy="4108405"/>
          </a:xfrm>
          <a:prstGeom prst="rect">
            <a:avLst/>
          </a:prstGeom>
        </p:spPr>
      </p:pic>
    </p:spTree>
    <p:extLst>
      <p:ext uri="{BB962C8B-B14F-4D97-AF65-F5344CB8AC3E}">
        <p14:creationId xmlns:p14="http://schemas.microsoft.com/office/powerpoint/2010/main" val="2030658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Tipping-point analysis</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a:extLst>
              <a:ext uri="{FF2B5EF4-FFF2-40B4-BE49-F238E27FC236}">
                <a16:creationId xmlns:a16="http://schemas.microsoft.com/office/drawing/2014/main" id="{9F00D228-06E1-ADBE-DBE8-E146F993F79F}"/>
              </a:ext>
            </a:extLst>
          </p:cNvPr>
          <p:cNvPicPr>
            <a:picLocks noChangeAspect="1"/>
          </p:cNvPicPr>
          <p:nvPr/>
        </p:nvPicPr>
        <p:blipFill>
          <a:blip r:embed="rId3"/>
          <a:stretch>
            <a:fillRect/>
          </a:stretch>
        </p:blipFill>
        <p:spPr>
          <a:xfrm>
            <a:off x="2703457" y="1337027"/>
            <a:ext cx="4307848" cy="4311330"/>
          </a:xfrm>
          <a:prstGeom prst="rect">
            <a:avLst/>
          </a:prstGeom>
        </p:spPr>
      </p:pic>
      <p:sp>
        <p:nvSpPr>
          <p:cNvPr id="11" name="TextBox 10">
            <a:extLst>
              <a:ext uri="{FF2B5EF4-FFF2-40B4-BE49-F238E27FC236}">
                <a16:creationId xmlns:a16="http://schemas.microsoft.com/office/drawing/2014/main" id="{F37517C3-202C-2DA2-DBDD-9687EA19F142}"/>
              </a:ext>
            </a:extLst>
          </p:cNvPr>
          <p:cNvSpPr txBox="1"/>
          <p:nvPr/>
        </p:nvSpPr>
        <p:spPr>
          <a:xfrm>
            <a:off x="3166946" y="2007220"/>
            <a:ext cx="1115122" cy="307777"/>
          </a:xfrm>
          <a:prstGeom prst="rect">
            <a:avLst/>
          </a:prstGeom>
          <a:noFill/>
        </p:spPr>
        <p:txBody>
          <a:bodyPr wrap="square" rtlCol="0">
            <a:spAutoFit/>
          </a:bodyPr>
          <a:lstStyle/>
          <a:p>
            <a:r>
              <a:rPr lang="en-US" dirty="0">
                <a:solidFill>
                  <a:schemeClr val="bg1"/>
                </a:solidFill>
              </a:rPr>
              <a:t>p ≤ 0.05</a:t>
            </a:r>
            <a:endParaRPr lang="en-AU" dirty="0">
              <a:solidFill>
                <a:schemeClr val="bg1"/>
              </a:solidFill>
            </a:endParaRPr>
          </a:p>
        </p:txBody>
      </p:sp>
      <p:sp>
        <p:nvSpPr>
          <p:cNvPr id="12" name="TextBox 11">
            <a:extLst>
              <a:ext uri="{FF2B5EF4-FFF2-40B4-BE49-F238E27FC236}">
                <a16:creationId xmlns:a16="http://schemas.microsoft.com/office/drawing/2014/main" id="{88A287A5-43BB-F9EB-F2F8-425BB51721B8}"/>
              </a:ext>
            </a:extLst>
          </p:cNvPr>
          <p:cNvSpPr txBox="1"/>
          <p:nvPr/>
        </p:nvSpPr>
        <p:spPr>
          <a:xfrm>
            <a:off x="5767465" y="4070196"/>
            <a:ext cx="1115122" cy="307777"/>
          </a:xfrm>
          <a:prstGeom prst="rect">
            <a:avLst/>
          </a:prstGeom>
          <a:noFill/>
        </p:spPr>
        <p:txBody>
          <a:bodyPr wrap="square" rtlCol="0">
            <a:spAutoFit/>
          </a:bodyPr>
          <a:lstStyle/>
          <a:p>
            <a:r>
              <a:rPr lang="en-US" dirty="0">
                <a:solidFill>
                  <a:schemeClr val="bg1"/>
                </a:solidFill>
              </a:rPr>
              <a:t>p &gt; 0.05</a:t>
            </a:r>
            <a:endParaRPr lang="en-AU" dirty="0">
              <a:solidFill>
                <a:schemeClr val="bg1"/>
              </a:solidFill>
            </a:endParaRPr>
          </a:p>
        </p:txBody>
      </p:sp>
      <p:graphicFrame>
        <p:nvGraphicFramePr>
          <p:cNvPr id="14" name="Table 13">
            <a:extLst>
              <a:ext uri="{FF2B5EF4-FFF2-40B4-BE49-F238E27FC236}">
                <a16:creationId xmlns:a16="http://schemas.microsoft.com/office/drawing/2014/main" id="{8A52EF5C-3723-6F09-117F-863F2601E5F2}"/>
              </a:ext>
            </a:extLst>
          </p:cNvPr>
          <p:cNvGraphicFramePr>
            <a:graphicFrameLocks noGrp="1"/>
          </p:cNvGraphicFramePr>
          <p:nvPr>
            <p:extLst>
              <p:ext uri="{D42A27DB-BD31-4B8C-83A1-F6EECF244321}">
                <p14:modId xmlns:p14="http://schemas.microsoft.com/office/powerpoint/2010/main" val="3074130783"/>
              </p:ext>
            </p:extLst>
          </p:nvPr>
        </p:nvGraphicFramePr>
        <p:xfrm>
          <a:off x="1865087" y="825500"/>
          <a:ext cx="5146215" cy="691244"/>
        </p:xfrm>
        <a:graphic>
          <a:graphicData uri="http://schemas.openxmlformats.org/drawingml/2006/table">
            <a:tbl>
              <a:tblPr firstRow="1" bandRow="1">
                <a:tableStyleId>{F5AB1C69-6EDB-4FF4-983F-18BD219EF322}</a:tableStyleId>
              </a:tblPr>
              <a:tblGrid>
                <a:gridCol w="856342">
                  <a:extLst>
                    <a:ext uri="{9D8B030D-6E8A-4147-A177-3AD203B41FA5}">
                      <a16:colId xmlns:a16="http://schemas.microsoft.com/office/drawing/2014/main" val="1446573668"/>
                    </a:ext>
                  </a:extLst>
                </a:gridCol>
                <a:gridCol w="594200">
                  <a:extLst>
                    <a:ext uri="{9D8B030D-6E8A-4147-A177-3AD203B41FA5}">
                      <a16:colId xmlns:a16="http://schemas.microsoft.com/office/drawing/2014/main" val="634088832"/>
                    </a:ext>
                  </a:extLst>
                </a:gridCol>
                <a:gridCol w="587298">
                  <a:extLst>
                    <a:ext uri="{9D8B030D-6E8A-4147-A177-3AD203B41FA5}">
                      <a16:colId xmlns:a16="http://schemas.microsoft.com/office/drawing/2014/main" val="786203866"/>
                    </a:ext>
                  </a:extLst>
                </a:gridCol>
                <a:gridCol w="535266">
                  <a:extLst>
                    <a:ext uri="{9D8B030D-6E8A-4147-A177-3AD203B41FA5}">
                      <a16:colId xmlns:a16="http://schemas.microsoft.com/office/drawing/2014/main" val="3672849877"/>
                    </a:ext>
                  </a:extLst>
                </a:gridCol>
                <a:gridCol w="490646">
                  <a:extLst>
                    <a:ext uri="{9D8B030D-6E8A-4147-A177-3AD203B41FA5}">
                      <a16:colId xmlns:a16="http://schemas.microsoft.com/office/drawing/2014/main" val="1257331566"/>
                    </a:ext>
                  </a:extLst>
                </a:gridCol>
                <a:gridCol w="542693">
                  <a:extLst>
                    <a:ext uri="{9D8B030D-6E8A-4147-A177-3AD203B41FA5}">
                      <a16:colId xmlns:a16="http://schemas.microsoft.com/office/drawing/2014/main" val="1297897648"/>
                    </a:ext>
                  </a:extLst>
                </a:gridCol>
                <a:gridCol w="557561">
                  <a:extLst>
                    <a:ext uri="{9D8B030D-6E8A-4147-A177-3AD203B41FA5}">
                      <a16:colId xmlns:a16="http://schemas.microsoft.com/office/drawing/2014/main" val="1547898353"/>
                    </a:ext>
                  </a:extLst>
                </a:gridCol>
                <a:gridCol w="513407">
                  <a:extLst>
                    <a:ext uri="{9D8B030D-6E8A-4147-A177-3AD203B41FA5}">
                      <a16:colId xmlns:a16="http://schemas.microsoft.com/office/drawing/2014/main" val="3020136603"/>
                    </a:ext>
                  </a:extLst>
                </a:gridCol>
                <a:gridCol w="468802">
                  <a:extLst>
                    <a:ext uri="{9D8B030D-6E8A-4147-A177-3AD203B41FA5}">
                      <a16:colId xmlns:a16="http://schemas.microsoft.com/office/drawing/2014/main" val="465997545"/>
                    </a:ext>
                  </a:extLst>
                </a:gridCol>
              </a:tblGrid>
              <a:tr h="345622">
                <a:tc>
                  <a:txBody>
                    <a:bodyPr/>
                    <a:lstStyle/>
                    <a:p>
                      <a:r>
                        <a:rPr lang="en-US" dirty="0"/>
                        <a:t>Delta</a:t>
                      </a:r>
                      <a:endParaRPr lang="en-AU" dirty="0"/>
                    </a:p>
                  </a:txBody>
                  <a:tcPr>
                    <a:solidFill>
                      <a:srgbClr val="78909C"/>
                    </a:solidFill>
                  </a:tcPr>
                </a:tc>
                <a:tc>
                  <a:txBody>
                    <a:bodyPr/>
                    <a:lstStyle/>
                    <a:p>
                      <a:r>
                        <a:rPr lang="en-US" sz="900" b="0" i="0" u="none" strike="noStrike" cap="none" dirty="0">
                          <a:solidFill>
                            <a:schemeClr val="dk1"/>
                          </a:solidFill>
                          <a:latin typeface="+mn-lt"/>
                          <a:ea typeface="+mn-ea"/>
                          <a:cs typeface="+mn-cs"/>
                          <a:sym typeface="Arial"/>
                        </a:rPr>
                        <a:t>0</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0.2</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0.4</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0.6</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0.8</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1.0</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1.2</a:t>
                      </a:r>
                      <a:endParaRPr lang="en-AU" sz="900" b="0" i="0" u="none" strike="noStrike" cap="none" dirty="0">
                        <a:solidFill>
                          <a:schemeClr val="dk1"/>
                        </a:solidFill>
                        <a:latin typeface="+mn-lt"/>
                        <a:ea typeface="+mn-ea"/>
                        <a:cs typeface="+mn-cs"/>
                        <a:sym typeface="Arial"/>
                      </a:endParaRPr>
                    </a:p>
                  </a:txBody>
                  <a:tcPr anchor="ctr">
                    <a:solidFill>
                      <a:srgbClr val="D6DBDE"/>
                    </a:solidFill>
                  </a:tcPr>
                </a:tc>
                <a:tc>
                  <a:txBody>
                    <a:bodyPr/>
                    <a:lstStyle/>
                    <a:p>
                      <a:r>
                        <a:rPr lang="en-US" sz="900" b="0" i="0" u="none" strike="noStrike" cap="none" dirty="0">
                          <a:solidFill>
                            <a:schemeClr val="dk1"/>
                          </a:solidFill>
                          <a:latin typeface="+mn-lt"/>
                          <a:ea typeface="+mn-ea"/>
                          <a:cs typeface="+mn-cs"/>
                          <a:sym typeface="Arial"/>
                        </a:rPr>
                        <a:t>1.4</a:t>
                      </a:r>
                      <a:endParaRPr lang="en-AU" sz="900" b="0" i="0" u="none" strike="noStrike" cap="none" dirty="0">
                        <a:solidFill>
                          <a:schemeClr val="dk1"/>
                        </a:solidFill>
                        <a:latin typeface="+mn-lt"/>
                        <a:ea typeface="+mn-ea"/>
                        <a:cs typeface="+mn-cs"/>
                        <a:sym typeface="Arial"/>
                      </a:endParaRPr>
                    </a:p>
                  </a:txBody>
                  <a:tcPr anchor="ctr">
                    <a:solidFill>
                      <a:srgbClr val="D6DBDE"/>
                    </a:solidFill>
                  </a:tcPr>
                </a:tc>
                <a:extLst>
                  <a:ext uri="{0D108BD9-81ED-4DB2-BD59-A6C34878D82A}">
                    <a16:rowId xmlns:a16="http://schemas.microsoft.com/office/drawing/2014/main" val="2622610710"/>
                  </a:ext>
                </a:extLst>
              </a:tr>
              <a:tr h="345622">
                <a:tc>
                  <a:txBody>
                    <a:bodyPr/>
                    <a:lstStyle/>
                    <a:p>
                      <a:r>
                        <a:rPr lang="en-US" sz="1400" b="1" i="0" u="none" strike="noStrike" cap="none" dirty="0">
                          <a:solidFill>
                            <a:schemeClr val="lt1"/>
                          </a:solidFill>
                          <a:latin typeface="+mn-lt"/>
                          <a:ea typeface="+mn-ea"/>
                          <a:cs typeface="+mn-cs"/>
                          <a:sym typeface="Arial"/>
                        </a:rPr>
                        <a:t>P-value</a:t>
                      </a:r>
                      <a:endParaRPr lang="en-AU" sz="1400" b="1" i="0" u="none" strike="noStrike" cap="none" dirty="0">
                        <a:solidFill>
                          <a:schemeClr val="lt1"/>
                        </a:solidFill>
                        <a:latin typeface="+mn-lt"/>
                        <a:ea typeface="+mn-ea"/>
                        <a:cs typeface="+mn-cs"/>
                        <a:sym typeface="Arial"/>
                      </a:endParaRPr>
                    </a:p>
                  </a:txBody>
                  <a:tcPr>
                    <a:solidFill>
                      <a:srgbClr val="78909C"/>
                    </a:solidFill>
                  </a:tcPr>
                </a:tc>
                <a:tc>
                  <a:txBody>
                    <a:bodyPr/>
                    <a:lstStyle/>
                    <a:p>
                      <a:r>
                        <a:rPr lang="en-US" sz="900" dirty="0"/>
                        <a:t>0.001</a:t>
                      </a:r>
                      <a:endParaRPr lang="en-AU" sz="900" dirty="0"/>
                    </a:p>
                  </a:txBody>
                  <a:tcPr anchor="ctr"/>
                </a:tc>
                <a:tc>
                  <a:txBody>
                    <a:bodyPr/>
                    <a:lstStyle/>
                    <a:p>
                      <a:r>
                        <a:rPr lang="en-US" sz="900" dirty="0"/>
                        <a:t>0.020</a:t>
                      </a:r>
                      <a:endParaRPr lang="en-AU" sz="900" dirty="0"/>
                    </a:p>
                  </a:txBody>
                  <a:tcPr anchor="ctr"/>
                </a:tc>
                <a:tc>
                  <a:txBody>
                    <a:bodyPr/>
                    <a:lstStyle/>
                    <a:p>
                      <a:r>
                        <a:rPr lang="en-US" sz="900" dirty="0"/>
                        <a:t>0.035</a:t>
                      </a:r>
                      <a:endParaRPr lang="en-AU" sz="900" dirty="0"/>
                    </a:p>
                  </a:txBody>
                  <a:tcPr anchor="ctr"/>
                </a:tc>
                <a:tc>
                  <a:txBody>
                    <a:bodyPr/>
                    <a:lstStyle/>
                    <a:p>
                      <a:r>
                        <a:rPr lang="en-US" sz="900" dirty="0"/>
                        <a:t>0.045</a:t>
                      </a:r>
                      <a:endParaRPr lang="en-AU" sz="900" dirty="0"/>
                    </a:p>
                  </a:txBody>
                  <a:tcPr anchor="ctr"/>
                </a:tc>
                <a:tc>
                  <a:txBody>
                    <a:bodyPr/>
                    <a:lstStyle/>
                    <a:p>
                      <a:r>
                        <a:rPr lang="en-US" sz="900" dirty="0"/>
                        <a:t>0.060</a:t>
                      </a:r>
                      <a:endParaRPr lang="en-AU" sz="900" dirty="0"/>
                    </a:p>
                  </a:txBody>
                  <a:tcPr anchor="ctr"/>
                </a:tc>
                <a:tc>
                  <a:txBody>
                    <a:bodyPr/>
                    <a:lstStyle/>
                    <a:p>
                      <a:r>
                        <a:rPr lang="en-US" sz="900" dirty="0"/>
                        <a:t>0.085</a:t>
                      </a:r>
                      <a:endParaRPr lang="en-AU" sz="900" dirty="0"/>
                    </a:p>
                  </a:txBody>
                  <a:tcPr anchor="ctr"/>
                </a:tc>
                <a:tc>
                  <a:txBody>
                    <a:bodyPr/>
                    <a:lstStyle/>
                    <a:p>
                      <a:r>
                        <a:rPr lang="en-US" sz="900" dirty="0"/>
                        <a:t>0.150</a:t>
                      </a:r>
                      <a:endParaRPr lang="en-AU" sz="900" dirty="0"/>
                    </a:p>
                  </a:txBody>
                  <a:tcPr anchor="ctr"/>
                </a:tc>
                <a:tc>
                  <a:txBody>
                    <a:bodyPr/>
                    <a:lstStyle/>
                    <a:p>
                      <a:r>
                        <a:rPr lang="en-US" sz="900" dirty="0"/>
                        <a:t>0.200</a:t>
                      </a:r>
                      <a:endParaRPr lang="en-AU" sz="900" dirty="0"/>
                    </a:p>
                  </a:txBody>
                  <a:tcPr anchor="ctr"/>
                </a:tc>
                <a:extLst>
                  <a:ext uri="{0D108BD9-81ED-4DB2-BD59-A6C34878D82A}">
                    <a16:rowId xmlns:a16="http://schemas.microsoft.com/office/drawing/2014/main" val="3920679981"/>
                  </a:ext>
                </a:extLst>
              </a:tr>
            </a:tbl>
          </a:graphicData>
        </a:graphic>
      </p:graphicFrame>
    </p:spTree>
    <p:extLst>
      <p:ext uri="{BB962C8B-B14F-4D97-AF65-F5344CB8AC3E}">
        <p14:creationId xmlns:p14="http://schemas.microsoft.com/office/powerpoint/2010/main" val="3225162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Easy, just vary the delta independently (and often in opposite directions) for the active and reference groups and observe what happens to our p-values</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marL="114300" indent="0">
              <a:buClr>
                <a:srgbClr val="6A0A1F"/>
              </a:buClr>
              <a:buNone/>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endParaRPr lang="en-US"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2-way tipping-point analysis</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012725E6-BAE2-2411-2DD1-B2D19E7E23F6}"/>
              </a:ext>
            </a:extLst>
          </p:cNvPr>
          <p:cNvPicPr>
            <a:picLocks noChangeAspect="1"/>
          </p:cNvPicPr>
          <p:nvPr/>
        </p:nvPicPr>
        <p:blipFill>
          <a:blip r:embed="rId3"/>
          <a:stretch>
            <a:fillRect/>
          </a:stretch>
        </p:blipFill>
        <p:spPr>
          <a:xfrm>
            <a:off x="1126065" y="2206413"/>
            <a:ext cx="7399868" cy="3394287"/>
          </a:xfrm>
          <a:prstGeom prst="rect">
            <a:avLst/>
          </a:prstGeom>
        </p:spPr>
      </p:pic>
      <p:cxnSp>
        <p:nvCxnSpPr>
          <p:cNvPr id="7" name="Straight Connector 6">
            <a:extLst>
              <a:ext uri="{FF2B5EF4-FFF2-40B4-BE49-F238E27FC236}">
                <a16:creationId xmlns:a16="http://schemas.microsoft.com/office/drawing/2014/main" id="{7738FFB4-2ECB-03F0-5146-97DC174DB57B}"/>
              </a:ext>
            </a:extLst>
          </p:cNvPr>
          <p:cNvCxnSpPr/>
          <p:nvPr/>
        </p:nvCxnSpPr>
        <p:spPr>
          <a:xfrm flipV="1">
            <a:off x="2534702" y="3231727"/>
            <a:ext cx="6106596" cy="2404533"/>
          </a:xfrm>
          <a:prstGeom prst="line">
            <a:avLst/>
          </a:prstGeom>
          <a:ln w="666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677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F19C-397B-90D4-7610-50ECB9817EB5}"/>
              </a:ext>
            </a:extLst>
          </p:cNvPr>
          <p:cNvSpPr>
            <a:spLocks noGrp="1"/>
          </p:cNvSpPr>
          <p:nvPr>
            <p:ph type="title"/>
          </p:nvPr>
        </p:nvSpPr>
        <p:spPr/>
        <p:txBody>
          <a:bodyPr/>
          <a:lstStyle/>
          <a:p>
            <a:r>
              <a:rPr lang="en-US" dirty="0"/>
              <a:t>Case study</a:t>
            </a:r>
            <a:endParaRPr lang="en-AU" dirty="0"/>
          </a:p>
        </p:txBody>
      </p:sp>
    </p:spTree>
    <p:extLst>
      <p:ext uri="{BB962C8B-B14F-4D97-AF65-F5344CB8AC3E}">
        <p14:creationId xmlns:p14="http://schemas.microsoft.com/office/powerpoint/2010/main" val="129493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AU" dirty="0">
                <a:solidFill>
                  <a:schemeClr val="tx1"/>
                </a:solidFill>
              </a:rPr>
              <a:t>Phase III, multicentre, randomised, double-blind, placebo controlled clinical trial</a:t>
            </a:r>
          </a:p>
          <a:p>
            <a:pPr>
              <a:buClr>
                <a:srgbClr val="6A0A1F"/>
              </a:buClr>
              <a:buFont typeface="Arial" panose="020B0604020202020204" pitchFamily="34" charset="0"/>
              <a:buChar char="•"/>
            </a:pPr>
            <a:endParaRPr lang="en-AU" dirty="0">
              <a:solidFill>
                <a:schemeClr val="tx1"/>
              </a:solidFill>
            </a:endParaRPr>
          </a:p>
          <a:p>
            <a:pPr>
              <a:buClr>
                <a:srgbClr val="6A0A1F"/>
              </a:buClr>
              <a:buFont typeface="Arial" panose="020B0604020202020204" pitchFamily="34" charset="0"/>
              <a:buChar char="•"/>
            </a:pPr>
            <a:r>
              <a:rPr lang="en-AU" dirty="0">
                <a:solidFill>
                  <a:schemeClr val="tx1"/>
                </a:solidFill>
              </a:rPr>
              <a:t>Endpoint of interest – Count data over 52 weeks</a:t>
            </a:r>
          </a:p>
          <a:p>
            <a:pPr>
              <a:buClr>
                <a:srgbClr val="6A0A1F"/>
              </a:buClr>
              <a:buFont typeface="Arial" panose="020B0604020202020204" pitchFamily="34" charset="0"/>
              <a:buChar char="•"/>
            </a:pPr>
            <a:endParaRPr lang="en-AU" dirty="0">
              <a:solidFill>
                <a:schemeClr val="tx1"/>
              </a:solidFill>
            </a:endParaRPr>
          </a:p>
          <a:p>
            <a:pPr>
              <a:buClr>
                <a:srgbClr val="6A0A1F"/>
              </a:buClr>
              <a:buFont typeface="Arial" panose="020B0604020202020204" pitchFamily="34" charset="0"/>
              <a:buChar char="•"/>
            </a:pPr>
            <a:r>
              <a:rPr lang="en-AU" dirty="0">
                <a:solidFill>
                  <a:schemeClr val="tx1"/>
                </a:solidFill>
              </a:rPr>
              <a:t>Intercurrent events</a:t>
            </a:r>
          </a:p>
          <a:p>
            <a:pPr lvl="1">
              <a:spcBef>
                <a:spcPts val="600"/>
              </a:spcBef>
              <a:buClr>
                <a:srgbClr val="6A0A1F"/>
              </a:buClr>
              <a:buFont typeface="Arial" panose="020B0604020202020204" pitchFamily="34" charset="0"/>
              <a:buChar char="•"/>
            </a:pPr>
            <a:r>
              <a:rPr lang="en-AU" dirty="0">
                <a:solidFill>
                  <a:schemeClr val="tx1"/>
                </a:solidFill>
              </a:rPr>
              <a:t>Premature end of treatment </a:t>
            </a:r>
          </a:p>
          <a:p>
            <a:pPr lvl="1">
              <a:spcBef>
                <a:spcPts val="600"/>
              </a:spcBef>
              <a:buClr>
                <a:srgbClr val="6A0A1F"/>
              </a:buClr>
              <a:buFont typeface="Arial" panose="020B0604020202020204" pitchFamily="34" charset="0"/>
              <a:buChar char="•"/>
            </a:pPr>
            <a:endParaRPr lang="en-AU" dirty="0">
              <a:solidFill>
                <a:schemeClr val="tx1"/>
              </a:solidFill>
            </a:endParaRPr>
          </a:p>
          <a:p>
            <a:pPr>
              <a:spcBef>
                <a:spcPts val="600"/>
              </a:spcBef>
              <a:buClr>
                <a:srgbClr val="6A0A1F"/>
              </a:buClr>
              <a:buFont typeface="Arial" panose="020B0604020202020204" pitchFamily="34" charset="0"/>
              <a:buChar char="•"/>
            </a:pPr>
            <a:r>
              <a:rPr lang="en-AU" dirty="0">
                <a:solidFill>
                  <a:schemeClr val="tx1"/>
                </a:solidFill>
              </a:rPr>
              <a:t>Stratification factors</a:t>
            </a:r>
          </a:p>
          <a:p>
            <a:pPr lvl="1">
              <a:spcBef>
                <a:spcPts val="600"/>
              </a:spcBef>
              <a:buClr>
                <a:srgbClr val="6A0A1F"/>
              </a:buClr>
              <a:buFont typeface="Arial" panose="020B0604020202020204" pitchFamily="34" charset="0"/>
              <a:buChar char="•"/>
            </a:pPr>
            <a:r>
              <a:rPr lang="en-AU" dirty="0">
                <a:solidFill>
                  <a:schemeClr val="tx1"/>
                </a:solidFill>
              </a:rPr>
              <a:t>Region (2 regions)</a:t>
            </a:r>
          </a:p>
          <a:p>
            <a:pPr lvl="2">
              <a:spcBef>
                <a:spcPts val="600"/>
              </a:spcBef>
              <a:buClr>
                <a:srgbClr val="6A0A1F"/>
              </a:buClr>
              <a:buFont typeface="Arial" panose="020B0604020202020204" pitchFamily="34" charset="0"/>
              <a:buChar char="•"/>
            </a:pPr>
            <a:endParaRPr lang="en-AU" dirty="0">
              <a:solidFill>
                <a:schemeClr val="tx1"/>
              </a:solidFill>
            </a:endParaRPr>
          </a:p>
          <a:p>
            <a:pPr lvl="2">
              <a:buClr>
                <a:srgbClr val="6A0A1F"/>
              </a:buClr>
              <a:buFont typeface="Arial" panose="020B0604020202020204" pitchFamily="34" charset="0"/>
              <a:buChar char="•"/>
            </a:pPr>
            <a:endParaRPr lang="en-AU" dirty="0">
              <a:solidFill>
                <a:schemeClr val="tx1"/>
              </a:solidFill>
            </a:endParaRPr>
          </a:p>
          <a:p>
            <a:pPr lvl="1">
              <a:buClr>
                <a:srgbClr val="6A0A1F"/>
              </a:buClr>
              <a:buFont typeface="Arial" panose="020B0604020202020204" pitchFamily="34" charset="0"/>
              <a:buChar char="•"/>
            </a:pPr>
            <a:endParaRPr lang="en-AU"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Case </a:t>
            </a:r>
            <a:r>
              <a:rPr lang="en-AU" dirty="0"/>
              <a:t>study – Design and endpoint of interest</a:t>
            </a:r>
          </a:p>
        </p:txBody>
      </p:sp>
      <p:sp>
        <p:nvSpPr>
          <p:cNvPr id="4" name="Rectangle 3">
            <a:extLst>
              <a:ext uri="{FF2B5EF4-FFF2-40B4-BE49-F238E27FC236}">
                <a16:creationId xmlns:a16="http://schemas.microsoft.com/office/drawing/2014/main" id="{D2B53A3A-6BF4-225C-7451-27CED0815CE9}"/>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220368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spcBef>
                <a:spcPts val="600"/>
              </a:spcBef>
              <a:buClr>
                <a:srgbClr val="6A0A1F"/>
              </a:buClr>
              <a:buFont typeface="Arial" panose="020B0604020202020204" pitchFamily="34" charset="0"/>
              <a:buChar char="•"/>
            </a:pPr>
            <a:r>
              <a:rPr lang="en-AU" dirty="0">
                <a:solidFill>
                  <a:schemeClr val="tx1"/>
                </a:solidFill>
              </a:rPr>
              <a:t>Primary analysis – Negative binomial model, </a:t>
            </a:r>
          </a:p>
          <a:p>
            <a:pPr lvl="1">
              <a:spcBef>
                <a:spcPts val="600"/>
              </a:spcBef>
              <a:buClr>
                <a:srgbClr val="6A0A1F"/>
              </a:buClr>
              <a:buFont typeface="Arial" panose="020B0604020202020204" pitchFamily="34" charset="0"/>
              <a:buChar char="•"/>
            </a:pPr>
            <a:r>
              <a:rPr lang="en-AU" dirty="0">
                <a:solidFill>
                  <a:schemeClr val="tx1"/>
                </a:solidFill>
              </a:rPr>
              <a:t>Region and treatment as covariates,</a:t>
            </a:r>
          </a:p>
          <a:p>
            <a:pPr lvl="1">
              <a:spcBef>
                <a:spcPts val="600"/>
              </a:spcBef>
              <a:buClr>
                <a:srgbClr val="6A0A1F"/>
              </a:buClr>
              <a:buFont typeface="Arial" panose="020B0604020202020204" pitchFamily="34" charset="0"/>
              <a:buChar char="•"/>
            </a:pPr>
            <a:r>
              <a:rPr lang="en-AU" dirty="0">
                <a:solidFill>
                  <a:schemeClr val="tx1"/>
                </a:solidFill>
              </a:rPr>
              <a:t>An offset using the natural log of time at risk is included</a:t>
            </a:r>
          </a:p>
          <a:p>
            <a:pPr>
              <a:spcBef>
                <a:spcPts val="600"/>
              </a:spcBef>
              <a:buClr>
                <a:srgbClr val="6A0A1F"/>
              </a:buClr>
              <a:buFont typeface="Arial" panose="020B0604020202020204" pitchFamily="34" charset="0"/>
              <a:buChar char="•"/>
            </a:pPr>
            <a:endParaRPr lang="en-AU" dirty="0">
              <a:solidFill>
                <a:schemeClr val="tx1"/>
              </a:solidFill>
            </a:endParaRPr>
          </a:p>
          <a:p>
            <a:pPr>
              <a:spcBef>
                <a:spcPts val="600"/>
              </a:spcBef>
              <a:buClr>
                <a:srgbClr val="6A0A1F"/>
              </a:buClr>
              <a:buFont typeface="Arial" panose="020B0604020202020204" pitchFamily="34" charset="0"/>
              <a:buChar char="•"/>
            </a:pPr>
            <a:r>
              <a:rPr lang="en-AU" dirty="0">
                <a:solidFill>
                  <a:schemeClr val="tx1"/>
                </a:solidFill>
              </a:rPr>
              <a:t>Sensitivity analysis 1 – Single imputation tipping-point</a:t>
            </a:r>
          </a:p>
          <a:p>
            <a:pPr>
              <a:spcBef>
                <a:spcPts val="600"/>
              </a:spcBef>
              <a:buClr>
                <a:srgbClr val="6A0A1F"/>
              </a:buClr>
              <a:buFont typeface="Arial" panose="020B0604020202020204" pitchFamily="34" charset="0"/>
              <a:buChar char="•"/>
            </a:pPr>
            <a:endParaRPr lang="en-AU" dirty="0">
              <a:solidFill>
                <a:schemeClr val="tx1"/>
              </a:solidFill>
            </a:endParaRPr>
          </a:p>
          <a:p>
            <a:pPr>
              <a:spcBef>
                <a:spcPts val="600"/>
              </a:spcBef>
              <a:buClr>
                <a:srgbClr val="6A0A1F"/>
              </a:buClr>
              <a:buFont typeface="Arial" panose="020B0604020202020204" pitchFamily="34" charset="0"/>
              <a:buChar char="•"/>
            </a:pPr>
            <a:r>
              <a:rPr lang="en-AU" dirty="0">
                <a:solidFill>
                  <a:schemeClr val="tx1"/>
                </a:solidFill>
              </a:rPr>
              <a:t>Sensitivity analysis 2 – Multiple imputation using MAR</a:t>
            </a:r>
          </a:p>
          <a:p>
            <a:pPr>
              <a:spcBef>
                <a:spcPts val="600"/>
              </a:spcBef>
              <a:buClr>
                <a:srgbClr val="6A0A1F"/>
              </a:buClr>
              <a:buFont typeface="Arial" panose="020B0604020202020204" pitchFamily="34" charset="0"/>
              <a:buChar char="•"/>
            </a:pPr>
            <a:endParaRPr lang="en-AU" dirty="0">
              <a:solidFill>
                <a:schemeClr val="tx1"/>
              </a:solidFill>
            </a:endParaRPr>
          </a:p>
          <a:p>
            <a:pPr lvl="1">
              <a:spcBef>
                <a:spcPts val="600"/>
              </a:spcBef>
              <a:buClr>
                <a:srgbClr val="6A0A1F"/>
              </a:buClr>
              <a:buFont typeface="Arial" panose="020B0604020202020204" pitchFamily="34" charset="0"/>
              <a:buChar char="•"/>
            </a:pPr>
            <a:endParaRPr lang="en-AU" dirty="0">
              <a:solidFill>
                <a:schemeClr val="tx1"/>
              </a:solidFill>
            </a:endParaRPr>
          </a:p>
          <a:p>
            <a:pPr lvl="1">
              <a:spcBef>
                <a:spcPts val="600"/>
              </a:spcBef>
              <a:buClr>
                <a:srgbClr val="6A0A1F"/>
              </a:buClr>
              <a:buFont typeface="Arial" panose="020B0604020202020204" pitchFamily="34" charset="0"/>
              <a:buChar char="•"/>
            </a:pPr>
            <a:endParaRPr lang="en-AU" dirty="0">
              <a:solidFill>
                <a:schemeClr val="tx1"/>
              </a:solidFill>
            </a:endParaRPr>
          </a:p>
          <a:p>
            <a:pPr>
              <a:spcBef>
                <a:spcPts val="600"/>
              </a:spcBef>
              <a:buClr>
                <a:srgbClr val="6A0A1F"/>
              </a:buClr>
              <a:buFont typeface="Arial" panose="020B0604020202020204" pitchFamily="34" charset="0"/>
              <a:buChar char="•"/>
            </a:pPr>
            <a:endParaRPr lang="en-AU" dirty="0">
              <a:solidFill>
                <a:schemeClr val="tx1"/>
              </a:solidFill>
            </a:endParaRPr>
          </a:p>
          <a:p>
            <a:pPr>
              <a:spcBef>
                <a:spcPts val="600"/>
              </a:spcBef>
              <a:buClr>
                <a:srgbClr val="6A0A1F"/>
              </a:buClr>
              <a:buFont typeface="Arial" panose="020B0604020202020204" pitchFamily="34" charset="0"/>
              <a:buChar char="•"/>
            </a:pPr>
            <a:endParaRPr lang="en-AU" dirty="0">
              <a:solidFill>
                <a:schemeClr val="tx1"/>
              </a:solidFill>
            </a:endParaRPr>
          </a:p>
          <a:p>
            <a:pPr lvl="2">
              <a:buClr>
                <a:srgbClr val="6A0A1F"/>
              </a:buClr>
              <a:buFont typeface="Arial" panose="020B0604020202020204" pitchFamily="34" charset="0"/>
              <a:buChar char="•"/>
            </a:pPr>
            <a:endParaRPr lang="en-AU" dirty="0">
              <a:solidFill>
                <a:schemeClr val="tx1"/>
              </a:solidFill>
            </a:endParaRPr>
          </a:p>
          <a:p>
            <a:pPr lvl="1">
              <a:buClr>
                <a:srgbClr val="6A0A1F"/>
              </a:buClr>
              <a:buFont typeface="Arial" panose="020B0604020202020204" pitchFamily="34" charset="0"/>
              <a:buChar char="•"/>
            </a:pPr>
            <a:endParaRPr lang="en-AU"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Case </a:t>
            </a:r>
            <a:r>
              <a:rPr lang="en-AU" dirty="0"/>
              <a:t>study – Planned analysis</a:t>
            </a:r>
          </a:p>
        </p:txBody>
      </p:sp>
      <p:sp>
        <p:nvSpPr>
          <p:cNvPr id="4" name="Rectangle 3">
            <a:extLst>
              <a:ext uri="{FF2B5EF4-FFF2-40B4-BE49-F238E27FC236}">
                <a16:creationId xmlns:a16="http://schemas.microsoft.com/office/drawing/2014/main" id="{9BD5A582-23FE-6986-6C8E-9ED4C07AC0D7}"/>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43749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300 participants</a:t>
            </a:r>
          </a:p>
          <a:p>
            <a:pPr>
              <a:buClr>
                <a:srgbClr val="6A0A1F"/>
              </a:buClr>
              <a:buFont typeface="Arial" panose="020B0604020202020204" pitchFamily="34" charset="0"/>
              <a:buChar char="•"/>
            </a:pPr>
            <a:r>
              <a:rPr lang="en-AU" dirty="0">
                <a:solidFill>
                  <a:schemeClr val="tx1"/>
                </a:solidFill>
              </a:rPr>
              <a:t>Region (Bernoulli 0 – 75%, 1 – 25%)</a:t>
            </a:r>
          </a:p>
          <a:p>
            <a:pPr>
              <a:buClr>
                <a:srgbClr val="6A0A1F"/>
              </a:buClr>
              <a:buFont typeface="Arial" panose="020B0604020202020204" pitchFamily="34" charset="0"/>
              <a:buChar char="•"/>
            </a:pPr>
            <a:r>
              <a:rPr lang="en-AU" dirty="0">
                <a:solidFill>
                  <a:schemeClr val="tx1"/>
                </a:solidFill>
              </a:rPr>
              <a:t>Treatment (Bernoulli 0 – 50%, 1 – 50%)</a:t>
            </a:r>
          </a:p>
          <a:p>
            <a:pPr>
              <a:lnSpc>
                <a:spcPct val="100000"/>
              </a:lnSpc>
              <a:spcBef>
                <a:spcPts val="600"/>
              </a:spcBef>
              <a:buClr>
                <a:srgbClr val="6A0A1F"/>
              </a:buClr>
              <a:buFont typeface="Arial" panose="020B0604020202020204" pitchFamily="34" charset="0"/>
              <a:buChar char="•"/>
            </a:pPr>
            <a:r>
              <a:rPr lang="en-AU" dirty="0">
                <a:solidFill>
                  <a:schemeClr val="tx1"/>
                </a:solidFill>
              </a:rPr>
              <a:t>Withdrawal (Bernoulli 0 – 90%, 1 – 10%)</a:t>
            </a:r>
          </a:p>
          <a:p>
            <a:pPr>
              <a:lnSpc>
                <a:spcPct val="100000"/>
              </a:lnSpc>
              <a:spcBef>
                <a:spcPts val="600"/>
              </a:spcBef>
              <a:buClr>
                <a:srgbClr val="6A0A1F"/>
              </a:buClr>
              <a:buFont typeface="Arial" panose="020B0604020202020204" pitchFamily="34" charset="0"/>
              <a:buChar char="•"/>
            </a:pPr>
            <a:r>
              <a:rPr lang="en-AU" dirty="0">
                <a:solidFill>
                  <a:schemeClr val="tx1"/>
                </a:solidFill>
              </a:rPr>
              <a:t>Time</a:t>
            </a:r>
          </a:p>
          <a:p>
            <a:pPr lvl="1">
              <a:lnSpc>
                <a:spcPct val="100000"/>
              </a:lnSpc>
              <a:spcBef>
                <a:spcPts val="600"/>
              </a:spcBef>
              <a:buClr>
                <a:srgbClr val="6A0A1F"/>
              </a:buClr>
              <a:buFont typeface="Arial" panose="020B0604020202020204" pitchFamily="34" charset="0"/>
              <a:buChar char="•"/>
            </a:pPr>
            <a:r>
              <a:rPr lang="en-AU" dirty="0">
                <a:solidFill>
                  <a:schemeClr val="tx1"/>
                </a:solidFill>
              </a:rPr>
              <a:t>When withdrawal=0 – 52 </a:t>
            </a:r>
          </a:p>
          <a:p>
            <a:pPr lvl="1">
              <a:lnSpc>
                <a:spcPct val="100000"/>
              </a:lnSpc>
              <a:spcBef>
                <a:spcPts val="600"/>
              </a:spcBef>
              <a:buClr>
                <a:srgbClr val="6A0A1F"/>
              </a:buClr>
              <a:buFont typeface="Arial" panose="020B0604020202020204" pitchFamily="34" charset="0"/>
              <a:buChar char="•"/>
            </a:pPr>
            <a:r>
              <a:rPr lang="en-AU" dirty="0">
                <a:solidFill>
                  <a:schemeClr val="tx1"/>
                </a:solidFill>
              </a:rPr>
              <a:t>When withdrawal=1 – uniform 1 – 51</a:t>
            </a:r>
          </a:p>
          <a:p>
            <a:pPr>
              <a:buClr>
                <a:srgbClr val="6A0A1F"/>
              </a:buClr>
              <a:buFont typeface="Arial" panose="020B0604020202020204" pitchFamily="34" charset="0"/>
              <a:buChar char="•"/>
            </a:pPr>
            <a:r>
              <a:rPr lang="en-AU" dirty="0">
                <a:solidFill>
                  <a:schemeClr val="tx1"/>
                </a:solidFill>
              </a:rPr>
              <a:t>Response (Negative binomial) </a:t>
            </a:r>
          </a:p>
          <a:p>
            <a:pPr lvl="1">
              <a:lnSpc>
                <a:spcPct val="100000"/>
              </a:lnSpc>
              <a:spcBef>
                <a:spcPts val="600"/>
              </a:spcBef>
              <a:buClr>
                <a:srgbClr val="6A0A1F"/>
              </a:buClr>
              <a:buFont typeface="Arial" panose="020B0604020202020204" pitchFamily="34" charset="0"/>
              <a:buChar char="•"/>
            </a:pPr>
            <a:r>
              <a:rPr lang="en-AU" dirty="0">
                <a:solidFill>
                  <a:schemeClr val="tx1"/>
                </a:solidFill>
              </a:rPr>
              <a:t>When treatment=0 – p=0.7, k=1</a:t>
            </a:r>
          </a:p>
          <a:p>
            <a:pPr lvl="1">
              <a:lnSpc>
                <a:spcPct val="100000"/>
              </a:lnSpc>
              <a:spcBef>
                <a:spcPts val="600"/>
              </a:spcBef>
              <a:buClr>
                <a:srgbClr val="6A0A1F"/>
              </a:buClr>
              <a:buFont typeface="Arial" panose="020B0604020202020204" pitchFamily="34" charset="0"/>
              <a:buChar char="•"/>
            </a:pPr>
            <a:r>
              <a:rPr lang="en-AU" dirty="0">
                <a:solidFill>
                  <a:schemeClr val="tx1"/>
                </a:solidFill>
              </a:rPr>
              <a:t>When treatment=1 – p=0.78, k=1</a:t>
            </a:r>
          </a:p>
          <a:p>
            <a:pPr lvl="1">
              <a:lnSpc>
                <a:spcPct val="100000"/>
              </a:lnSpc>
              <a:spcBef>
                <a:spcPts val="600"/>
              </a:spcBef>
              <a:buClr>
                <a:srgbClr val="6A0A1F"/>
              </a:buClr>
              <a:buFont typeface="Arial" panose="020B0604020202020204" pitchFamily="34" charset="0"/>
              <a:buChar char="•"/>
            </a:pPr>
            <a:r>
              <a:rPr lang="en-AU" dirty="0">
                <a:solidFill>
                  <a:schemeClr val="tx1"/>
                </a:solidFill>
              </a:rPr>
              <a:t>If withdrawal=1 then pro-rata response count (round)</a:t>
            </a:r>
          </a:p>
          <a:p>
            <a:pPr lvl="1">
              <a:lnSpc>
                <a:spcPct val="100000"/>
              </a:lnSpc>
              <a:spcBef>
                <a:spcPts val="600"/>
              </a:spcBef>
              <a:buClr>
                <a:srgbClr val="6A0A1F"/>
              </a:buClr>
              <a:buFont typeface="Arial" panose="020B0604020202020204" pitchFamily="34" charset="0"/>
              <a:buChar char="•"/>
            </a:pPr>
            <a:endParaRPr lang="en-AU" dirty="0">
              <a:solidFill>
                <a:schemeClr val="tx1"/>
              </a:solidFill>
            </a:endParaRPr>
          </a:p>
          <a:p>
            <a:pPr>
              <a:buClr>
                <a:srgbClr val="6A0A1F"/>
              </a:buClr>
              <a:buFont typeface="Arial" panose="020B0604020202020204" pitchFamily="34" charset="0"/>
              <a:buChar char="•"/>
            </a:pPr>
            <a:endParaRPr lang="en-AU"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Simulation</a:t>
            </a:r>
            <a:endParaRPr lang="en-AU" dirty="0"/>
          </a:p>
        </p:txBody>
      </p:sp>
      <p:sp>
        <p:nvSpPr>
          <p:cNvPr id="4" name="Rectangle 3">
            <a:extLst>
              <a:ext uri="{FF2B5EF4-FFF2-40B4-BE49-F238E27FC236}">
                <a16:creationId xmlns:a16="http://schemas.microsoft.com/office/drawing/2014/main" id="{40A230C9-A74E-1F86-46EB-2495FB4096BD}"/>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94234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Data checks</a:t>
            </a:r>
            <a:endParaRPr lang="en-AU" dirty="0"/>
          </a:p>
        </p:txBody>
      </p:sp>
      <p:graphicFrame>
        <p:nvGraphicFramePr>
          <p:cNvPr id="4" name="Table 3">
            <a:extLst>
              <a:ext uri="{FF2B5EF4-FFF2-40B4-BE49-F238E27FC236}">
                <a16:creationId xmlns:a16="http://schemas.microsoft.com/office/drawing/2014/main" id="{A0CB5781-70E1-B245-38CF-EEDDEF93FDC7}"/>
              </a:ext>
            </a:extLst>
          </p:cNvPr>
          <p:cNvGraphicFramePr>
            <a:graphicFrameLocks noGrp="1"/>
          </p:cNvGraphicFramePr>
          <p:nvPr>
            <p:extLst>
              <p:ext uri="{D42A27DB-BD31-4B8C-83A1-F6EECF244321}">
                <p14:modId xmlns:p14="http://schemas.microsoft.com/office/powerpoint/2010/main" val="1388087897"/>
              </p:ext>
            </p:extLst>
          </p:nvPr>
        </p:nvGraphicFramePr>
        <p:xfrm>
          <a:off x="1524000" y="1381759"/>
          <a:ext cx="6096000" cy="1112520"/>
        </p:xfrm>
        <a:graphic>
          <a:graphicData uri="http://schemas.openxmlformats.org/drawingml/2006/table">
            <a:tbl>
              <a:tblPr firstRow="1" bandRow="1">
                <a:tableStyleId>{69C7853C-536D-4A76-A0AE-DD22124D55A5}</a:tableStyleId>
              </a:tblPr>
              <a:tblGrid>
                <a:gridCol w="2032000">
                  <a:extLst>
                    <a:ext uri="{9D8B030D-6E8A-4147-A177-3AD203B41FA5}">
                      <a16:colId xmlns:a16="http://schemas.microsoft.com/office/drawing/2014/main" val="1800555043"/>
                    </a:ext>
                  </a:extLst>
                </a:gridCol>
                <a:gridCol w="2032000">
                  <a:extLst>
                    <a:ext uri="{9D8B030D-6E8A-4147-A177-3AD203B41FA5}">
                      <a16:colId xmlns:a16="http://schemas.microsoft.com/office/drawing/2014/main" val="2594327121"/>
                    </a:ext>
                  </a:extLst>
                </a:gridCol>
                <a:gridCol w="2032000">
                  <a:extLst>
                    <a:ext uri="{9D8B030D-6E8A-4147-A177-3AD203B41FA5}">
                      <a16:colId xmlns:a16="http://schemas.microsoft.com/office/drawing/2014/main" val="89636940"/>
                    </a:ext>
                  </a:extLst>
                </a:gridCol>
              </a:tblGrid>
              <a:tr h="370840">
                <a:tc>
                  <a:txBody>
                    <a:bodyPr/>
                    <a:lstStyle/>
                    <a:p>
                      <a:r>
                        <a:rPr lang="en-US" dirty="0"/>
                        <a:t>Treatment</a:t>
                      </a:r>
                      <a:endParaRPr lang="en-AU" dirty="0"/>
                    </a:p>
                  </a:txBody>
                  <a:tcPr/>
                </a:tc>
                <a:tc>
                  <a:txBody>
                    <a:bodyPr/>
                    <a:lstStyle/>
                    <a:p>
                      <a:r>
                        <a:rPr lang="en-US" dirty="0"/>
                        <a:t>Completer</a:t>
                      </a:r>
                      <a:endParaRPr lang="en-AU" dirty="0"/>
                    </a:p>
                  </a:txBody>
                  <a:tcPr/>
                </a:tc>
                <a:tc>
                  <a:txBody>
                    <a:bodyPr/>
                    <a:lstStyle/>
                    <a:p>
                      <a:r>
                        <a:rPr lang="en-US" dirty="0"/>
                        <a:t>Withdrawn</a:t>
                      </a:r>
                      <a:endParaRPr lang="en-AU" dirty="0"/>
                    </a:p>
                  </a:txBody>
                  <a:tcPr/>
                </a:tc>
                <a:extLst>
                  <a:ext uri="{0D108BD9-81ED-4DB2-BD59-A6C34878D82A}">
                    <a16:rowId xmlns:a16="http://schemas.microsoft.com/office/drawing/2014/main" val="3272151447"/>
                  </a:ext>
                </a:extLst>
              </a:tr>
              <a:tr h="370840">
                <a:tc>
                  <a:txBody>
                    <a:bodyPr/>
                    <a:lstStyle/>
                    <a:p>
                      <a:r>
                        <a:rPr lang="en-US" dirty="0"/>
                        <a:t>0</a:t>
                      </a:r>
                      <a:endParaRPr lang="en-AU" dirty="0"/>
                    </a:p>
                  </a:txBody>
                  <a:tcPr/>
                </a:tc>
                <a:tc>
                  <a:txBody>
                    <a:bodyPr/>
                    <a:lstStyle/>
                    <a:p>
                      <a:r>
                        <a:rPr lang="en-US" dirty="0"/>
                        <a:t>136</a:t>
                      </a:r>
                      <a:endParaRPr lang="en-AU" dirty="0"/>
                    </a:p>
                  </a:txBody>
                  <a:tcPr/>
                </a:tc>
                <a:tc>
                  <a:txBody>
                    <a:bodyPr/>
                    <a:lstStyle/>
                    <a:p>
                      <a:r>
                        <a:rPr lang="en-US" dirty="0"/>
                        <a:t>14</a:t>
                      </a:r>
                      <a:endParaRPr lang="en-AU" dirty="0"/>
                    </a:p>
                  </a:txBody>
                  <a:tcPr/>
                </a:tc>
                <a:extLst>
                  <a:ext uri="{0D108BD9-81ED-4DB2-BD59-A6C34878D82A}">
                    <a16:rowId xmlns:a16="http://schemas.microsoft.com/office/drawing/2014/main" val="2216173602"/>
                  </a:ext>
                </a:extLst>
              </a:tr>
              <a:tr h="370840">
                <a:tc>
                  <a:txBody>
                    <a:bodyPr/>
                    <a:lstStyle/>
                    <a:p>
                      <a:r>
                        <a:rPr lang="en-US" dirty="0"/>
                        <a:t>1</a:t>
                      </a:r>
                      <a:endParaRPr lang="en-AU" dirty="0"/>
                    </a:p>
                  </a:txBody>
                  <a:tcPr/>
                </a:tc>
                <a:tc>
                  <a:txBody>
                    <a:bodyPr/>
                    <a:lstStyle/>
                    <a:p>
                      <a:r>
                        <a:rPr lang="en-US" dirty="0"/>
                        <a:t>127</a:t>
                      </a:r>
                      <a:endParaRPr lang="en-AU" dirty="0"/>
                    </a:p>
                  </a:txBody>
                  <a:tcPr/>
                </a:tc>
                <a:tc>
                  <a:txBody>
                    <a:bodyPr/>
                    <a:lstStyle/>
                    <a:p>
                      <a:r>
                        <a:rPr lang="en-US" dirty="0"/>
                        <a:t>23</a:t>
                      </a:r>
                      <a:endParaRPr lang="en-AU" dirty="0"/>
                    </a:p>
                  </a:txBody>
                  <a:tcPr/>
                </a:tc>
                <a:extLst>
                  <a:ext uri="{0D108BD9-81ED-4DB2-BD59-A6C34878D82A}">
                    <a16:rowId xmlns:a16="http://schemas.microsoft.com/office/drawing/2014/main" val="2697188569"/>
                  </a:ext>
                </a:extLst>
              </a:tr>
            </a:tbl>
          </a:graphicData>
        </a:graphic>
      </p:graphicFrame>
      <p:graphicFrame>
        <p:nvGraphicFramePr>
          <p:cNvPr id="5" name="Table 4">
            <a:extLst>
              <a:ext uri="{FF2B5EF4-FFF2-40B4-BE49-F238E27FC236}">
                <a16:creationId xmlns:a16="http://schemas.microsoft.com/office/drawing/2014/main" id="{9D28F2CA-832A-5EF1-E942-D3F14B5DB288}"/>
              </a:ext>
            </a:extLst>
          </p:cNvPr>
          <p:cNvGraphicFramePr>
            <a:graphicFrameLocks noGrp="1"/>
          </p:cNvGraphicFramePr>
          <p:nvPr>
            <p:extLst>
              <p:ext uri="{D42A27DB-BD31-4B8C-83A1-F6EECF244321}">
                <p14:modId xmlns:p14="http://schemas.microsoft.com/office/powerpoint/2010/main" val="1666920592"/>
              </p:ext>
            </p:extLst>
          </p:nvPr>
        </p:nvGraphicFramePr>
        <p:xfrm>
          <a:off x="1524000" y="3220721"/>
          <a:ext cx="6096000" cy="1112520"/>
        </p:xfrm>
        <a:graphic>
          <a:graphicData uri="http://schemas.openxmlformats.org/drawingml/2006/table">
            <a:tbl>
              <a:tblPr firstRow="1" bandRow="1">
                <a:tableStyleId>{69C7853C-536D-4A76-A0AE-DD22124D55A5}</a:tableStyleId>
              </a:tblPr>
              <a:tblGrid>
                <a:gridCol w="2032000">
                  <a:extLst>
                    <a:ext uri="{9D8B030D-6E8A-4147-A177-3AD203B41FA5}">
                      <a16:colId xmlns:a16="http://schemas.microsoft.com/office/drawing/2014/main" val="1800555043"/>
                    </a:ext>
                  </a:extLst>
                </a:gridCol>
                <a:gridCol w="2032000">
                  <a:extLst>
                    <a:ext uri="{9D8B030D-6E8A-4147-A177-3AD203B41FA5}">
                      <a16:colId xmlns:a16="http://schemas.microsoft.com/office/drawing/2014/main" val="2594327121"/>
                    </a:ext>
                  </a:extLst>
                </a:gridCol>
                <a:gridCol w="2032000">
                  <a:extLst>
                    <a:ext uri="{9D8B030D-6E8A-4147-A177-3AD203B41FA5}">
                      <a16:colId xmlns:a16="http://schemas.microsoft.com/office/drawing/2014/main" val="89636940"/>
                    </a:ext>
                  </a:extLst>
                </a:gridCol>
              </a:tblGrid>
              <a:tr h="370840">
                <a:tc>
                  <a:txBody>
                    <a:bodyPr/>
                    <a:lstStyle/>
                    <a:p>
                      <a:r>
                        <a:rPr lang="en-US" dirty="0"/>
                        <a:t>Treatment</a:t>
                      </a:r>
                      <a:endParaRPr lang="en-AU" dirty="0"/>
                    </a:p>
                  </a:txBody>
                  <a:tcPr/>
                </a:tc>
                <a:tc>
                  <a:txBody>
                    <a:bodyPr/>
                    <a:lstStyle/>
                    <a:p>
                      <a:r>
                        <a:rPr lang="en-US" dirty="0"/>
                        <a:t>Mean (SD)</a:t>
                      </a:r>
                      <a:endParaRPr lang="en-AU" dirty="0"/>
                    </a:p>
                  </a:txBody>
                  <a:tcPr/>
                </a:tc>
                <a:tc>
                  <a:txBody>
                    <a:bodyPr/>
                    <a:lstStyle/>
                    <a:p>
                      <a:r>
                        <a:rPr lang="en-US" dirty="0"/>
                        <a:t>Median (</a:t>
                      </a:r>
                      <a:r>
                        <a:rPr lang="en-US" dirty="0" err="1"/>
                        <a:t>min,max</a:t>
                      </a:r>
                      <a:r>
                        <a:rPr lang="en-US" dirty="0"/>
                        <a:t>)</a:t>
                      </a:r>
                      <a:endParaRPr lang="en-AU" dirty="0"/>
                    </a:p>
                  </a:txBody>
                  <a:tcPr/>
                </a:tc>
                <a:extLst>
                  <a:ext uri="{0D108BD9-81ED-4DB2-BD59-A6C34878D82A}">
                    <a16:rowId xmlns:a16="http://schemas.microsoft.com/office/drawing/2014/main" val="3272151447"/>
                  </a:ext>
                </a:extLst>
              </a:tr>
              <a:tr h="370840">
                <a:tc>
                  <a:txBody>
                    <a:bodyPr/>
                    <a:lstStyle/>
                    <a:p>
                      <a:r>
                        <a:rPr lang="en-US" dirty="0"/>
                        <a:t>0</a:t>
                      </a:r>
                      <a:endParaRPr lang="en-AU" dirty="0"/>
                    </a:p>
                  </a:txBody>
                  <a:tcPr/>
                </a:tc>
                <a:tc>
                  <a:txBody>
                    <a:bodyPr/>
                    <a:lstStyle/>
                    <a:p>
                      <a:r>
                        <a:rPr lang="en-US" dirty="0"/>
                        <a:t>0.78 (1.25)</a:t>
                      </a:r>
                      <a:endParaRPr lang="en-AU" dirty="0"/>
                    </a:p>
                  </a:txBody>
                  <a:tcPr/>
                </a:tc>
                <a:tc>
                  <a:txBody>
                    <a:bodyPr/>
                    <a:lstStyle/>
                    <a:p>
                      <a:r>
                        <a:rPr lang="en-US" dirty="0"/>
                        <a:t>0 (0, 4)</a:t>
                      </a:r>
                      <a:endParaRPr lang="en-AU" dirty="0"/>
                    </a:p>
                  </a:txBody>
                  <a:tcPr/>
                </a:tc>
                <a:extLst>
                  <a:ext uri="{0D108BD9-81ED-4DB2-BD59-A6C34878D82A}">
                    <a16:rowId xmlns:a16="http://schemas.microsoft.com/office/drawing/2014/main" val="2216173602"/>
                  </a:ext>
                </a:extLst>
              </a:tr>
              <a:tr h="370840">
                <a:tc>
                  <a:txBody>
                    <a:bodyPr/>
                    <a:lstStyle/>
                    <a:p>
                      <a:r>
                        <a:rPr lang="en-US" dirty="0"/>
                        <a:t>1</a:t>
                      </a:r>
                      <a:endParaRPr lang="en-AU" dirty="0"/>
                    </a:p>
                  </a:txBody>
                  <a:tcPr/>
                </a:tc>
                <a:tc>
                  <a:txBody>
                    <a:bodyPr/>
                    <a:lstStyle/>
                    <a:p>
                      <a:r>
                        <a:rPr lang="en-US" dirty="0"/>
                        <a:t>0.43 (0.78)</a:t>
                      </a:r>
                      <a:endParaRPr lang="en-AU" dirty="0"/>
                    </a:p>
                  </a:txBody>
                  <a:tcPr/>
                </a:tc>
                <a:tc>
                  <a:txBody>
                    <a:bodyPr/>
                    <a:lstStyle/>
                    <a:p>
                      <a:r>
                        <a:rPr lang="en-US" dirty="0"/>
                        <a:t>0 (0, 3)</a:t>
                      </a:r>
                      <a:endParaRPr lang="en-AU" dirty="0"/>
                    </a:p>
                  </a:txBody>
                  <a:tcPr/>
                </a:tc>
                <a:extLst>
                  <a:ext uri="{0D108BD9-81ED-4DB2-BD59-A6C34878D82A}">
                    <a16:rowId xmlns:a16="http://schemas.microsoft.com/office/drawing/2014/main" val="2697188569"/>
                  </a:ext>
                </a:extLst>
              </a:tr>
            </a:tbl>
          </a:graphicData>
        </a:graphic>
      </p:graphicFrame>
      <p:sp>
        <p:nvSpPr>
          <p:cNvPr id="6" name="TextBox 5">
            <a:extLst>
              <a:ext uri="{FF2B5EF4-FFF2-40B4-BE49-F238E27FC236}">
                <a16:creationId xmlns:a16="http://schemas.microsoft.com/office/drawing/2014/main" id="{DFE4A52D-AAA3-EF2E-1B94-687C9F32F59B}"/>
              </a:ext>
            </a:extLst>
          </p:cNvPr>
          <p:cNvSpPr txBox="1"/>
          <p:nvPr/>
        </p:nvSpPr>
        <p:spPr>
          <a:xfrm>
            <a:off x="1092200" y="953212"/>
            <a:ext cx="2633133" cy="307777"/>
          </a:xfrm>
          <a:prstGeom prst="rect">
            <a:avLst/>
          </a:prstGeom>
          <a:noFill/>
        </p:spPr>
        <p:txBody>
          <a:bodyPr wrap="square" rtlCol="0">
            <a:spAutoFit/>
          </a:bodyPr>
          <a:lstStyle/>
          <a:p>
            <a:r>
              <a:rPr lang="en-US" b="1" dirty="0"/>
              <a:t>Intercurrent events</a:t>
            </a:r>
            <a:endParaRPr lang="en-AU" b="1" dirty="0"/>
          </a:p>
        </p:txBody>
      </p:sp>
      <p:sp>
        <p:nvSpPr>
          <p:cNvPr id="7" name="TextBox 6">
            <a:extLst>
              <a:ext uri="{FF2B5EF4-FFF2-40B4-BE49-F238E27FC236}">
                <a16:creationId xmlns:a16="http://schemas.microsoft.com/office/drawing/2014/main" id="{284EA134-3712-144E-863E-0C439A1ABB22}"/>
              </a:ext>
            </a:extLst>
          </p:cNvPr>
          <p:cNvSpPr txBox="1"/>
          <p:nvPr/>
        </p:nvSpPr>
        <p:spPr>
          <a:xfrm>
            <a:off x="973339" y="2889370"/>
            <a:ext cx="2633133" cy="307777"/>
          </a:xfrm>
          <a:prstGeom prst="rect">
            <a:avLst/>
          </a:prstGeom>
          <a:noFill/>
        </p:spPr>
        <p:txBody>
          <a:bodyPr wrap="square" rtlCol="0">
            <a:spAutoFit/>
          </a:bodyPr>
          <a:lstStyle/>
          <a:p>
            <a:r>
              <a:rPr lang="en-US" b="1" dirty="0"/>
              <a:t>Events</a:t>
            </a:r>
            <a:endParaRPr lang="en-AU" b="1" dirty="0"/>
          </a:p>
        </p:txBody>
      </p:sp>
      <p:sp>
        <p:nvSpPr>
          <p:cNvPr id="8" name="Rectangle 7">
            <a:extLst>
              <a:ext uri="{FF2B5EF4-FFF2-40B4-BE49-F238E27FC236}">
                <a16:creationId xmlns:a16="http://schemas.microsoft.com/office/drawing/2014/main" id="{EE754340-345F-4D00-0657-14E13BD238BD}"/>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129529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Data checks</a:t>
            </a:r>
            <a:endParaRPr lang="en-AU" dirty="0"/>
          </a:p>
        </p:txBody>
      </p:sp>
      <p:sp>
        <p:nvSpPr>
          <p:cNvPr id="6" name="TextBox 5">
            <a:extLst>
              <a:ext uri="{FF2B5EF4-FFF2-40B4-BE49-F238E27FC236}">
                <a16:creationId xmlns:a16="http://schemas.microsoft.com/office/drawing/2014/main" id="{DFE4A52D-AAA3-EF2E-1B94-687C9F32F59B}"/>
              </a:ext>
            </a:extLst>
          </p:cNvPr>
          <p:cNvSpPr txBox="1"/>
          <p:nvPr/>
        </p:nvSpPr>
        <p:spPr>
          <a:xfrm>
            <a:off x="1092200" y="953212"/>
            <a:ext cx="2633133" cy="307777"/>
          </a:xfrm>
          <a:prstGeom prst="rect">
            <a:avLst/>
          </a:prstGeom>
          <a:noFill/>
        </p:spPr>
        <p:txBody>
          <a:bodyPr wrap="square" rtlCol="0">
            <a:spAutoFit/>
          </a:bodyPr>
          <a:lstStyle/>
          <a:p>
            <a:r>
              <a:rPr lang="en-US" b="1" dirty="0"/>
              <a:t>Event count for withdrawers</a:t>
            </a:r>
            <a:endParaRPr lang="en-AU" b="1" dirty="0"/>
          </a:p>
        </p:txBody>
      </p:sp>
      <p:graphicFrame>
        <p:nvGraphicFramePr>
          <p:cNvPr id="2" name="Table 1">
            <a:extLst>
              <a:ext uri="{FF2B5EF4-FFF2-40B4-BE49-F238E27FC236}">
                <a16:creationId xmlns:a16="http://schemas.microsoft.com/office/drawing/2014/main" id="{8FA60B5E-6686-009C-EBBC-E5B962AE029E}"/>
              </a:ext>
            </a:extLst>
          </p:cNvPr>
          <p:cNvGraphicFramePr>
            <a:graphicFrameLocks noGrp="1"/>
          </p:cNvGraphicFramePr>
          <p:nvPr>
            <p:extLst>
              <p:ext uri="{D42A27DB-BD31-4B8C-83A1-F6EECF244321}">
                <p14:modId xmlns:p14="http://schemas.microsoft.com/office/powerpoint/2010/main" val="3635191561"/>
              </p:ext>
            </p:extLst>
          </p:nvPr>
        </p:nvGraphicFramePr>
        <p:xfrm>
          <a:off x="1456267" y="1485900"/>
          <a:ext cx="6096000" cy="1112520"/>
        </p:xfrm>
        <a:graphic>
          <a:graphicData uri="http://schemas.openxmlformats.org/drawingml/2006/table">
            <a:tbl>
              <a:tblPr firstRow="1" bandRow="1">
                <a:tableStyleId>{F5AB1C69-6EDB-4FF4-983F-18BD219EF322}</a:tableStyleId>
              </a:tblPr>
              <a:tblGrid>
                <a:gridCol w="1109133">
                  <a:extLst>
                    <a:ext uri="{9D8B030D-6E8A-4147-A177-3AD203B41FA5}">
                      <a16:colId xmlns:a16="http://schemas.microsoft.com/office/drawing/2014/main" val="1166787747"/>
                    </a:ext>
                  </a:extLst>
                </a:gridCol>
                <a:gridCol w="922867">
                  <a:extLst>
                    <a:ext uri="{9D8B030D-6E8A-4147-A177-3AD203B41FA5}">
                      <a16:colId xmlns:a16="http://schemas.microsoft.com/office/drawing/2014/main" val="955226483"/>
                    </a:ext>
                  </a:extLst>
                </a:gridCol>
                <a:gridCol w="1016000">
                  <a:extLst>
                    <a:ext uri="{9D8B030D-6E8A-4147-A177-3AD203B41FA5}">
                      <a16:colId xmlns:a16="http://schemas.microsoft.com/office/drawing/2014/main" val="3372146981"/>
                    </a:ext>
                  </a:extLst>
                </a:gridCol>
                <a:gridCol w="1016000">
                  <a:extLst>
                    <a:ext uri="{9D8B030D-6E8A-4147-A177-3AD203B41FA5}">
                      <a16:colId xmlns:a16="http://schemas.microsoft.com/office/drawing/2014/main" val="198879177"/>
                    </a:ext>
                  </a:extLst>
                </a:gridCol>
                <a:gridCol w="1016000">
                  <a:extLst>
                    <a:ext uri="{9D8B030D-6E8A-4147-A177-3AD203B41FA5}">
                      <a16:colId xmlns:a16="http://schemas.microsoft.com/office/drawing/2014/main" val="3684817311"/>
                    </a:ext>
                  </a:extLst>
                </a:gridCol>
                <a:gridCol w="1016000">
                  <a:extLst>
                    <a:ext uri="{9D8B030D-6E8A-4147-A177-3AD203B41FA5}">
                      <a16:colId xmlns:a16="http://schemas.microsoft.com/office/drawing/2014/main" val="2866971107"/>
                    </a:ext>
                  </a:extLst>
                </a:gridCol>
              </a:tblGrid>
              <a:tr h="370840">
                <a:tc>
                  <a:txBody>
                    <a:bodyPr/>
                    <a:lstStyle/>
                    <a:p>
                      <a:r>
                        <a:rPr lang="en-US" dirty="0"/>
                        <a:t>Treatment</a:t>
                      </a:r>
                      <a:endParaRPr lang="en-AU" dirty="0"/>
                    </a:p>
                  </a:txBody>
                  <a:tcPr/>
                </a:tc>
                <a:tc>
                  <a:txBody>
                    <a:bodyPr/>
                    <a:lstStyle/>
                    <a:p>
                      <a:r>
                        <a:rPr lang="en-US" dirty="0"/>
                        <a:t>0</a:t>
                      </a:r>
                      <a:endParaRPr lang="en-AU" dirty="0"/>
                    </a:p>
                  </a:txBody>
                  <a:tcPr/>
                </a:tc>
                <a:tc>
                  <a:txBody>
                    <a:bodyPr/>
                    <a:lstStyle/>
                    <a:p>
                      <a:r>
                        <a:rPr lang="en-US" dirty="0"/>
                        <a:t>1</a:t>
                      </a:r>
                      <a:endParaRPr lang="en-AU" dirty="0"/>
                    </a:p>
                  </a:txBody>
                  <a:tcPr/>
                </a:tc>
                <a:tc>
                  <a:txBody>
                    <a:bodyPr/>
                    <a:lstStyle/>
                    <a:p>
                      <a:r>
                        <a:rPr lang="en-US" dirty="0"/>
                        <a:t>2</a:t>
                      </a:r>
                      <a:endParaRPr lang="en-AU" dirty="0"/>
                    </a:p>
                  </a:txBody>
                  <a:tcPr/>
                </a:tc>
                <a:tc>
                  <a:txBody>
                    <a:bodyPr/>
                    <a:lstStyle/>
                    <a:p>
                      <a:r>
                        <a:rPr lang="en-US" dirty="0"/>
                        <a:t>3</a:t>
                      </a:r>
                      <a:endParaRPr lang="en-AU" dirty="0"/>
                    </a:p>
                  </a:txBody>
                  <a:tcPr/>
                </a:tc>
                <a:tc>
                  <a:txBody>
                    <a:bodyPr/>
                    <a:lstStyle/>
                    <a:p>
                      <a:r>
                        <a:rPr lang="en-US" dirty="0"/>
                        <a:t>4</a:t>
                      </a:r>
                      <a:endParaRPr lang="en-AU" dirty="0"/>
                    </a:p>
                  </a:txBody>
                  <a:tcPr/>
                </a:tc>
                <a:extLst>
                  <a:ext uri="{0D108BD9-81ED-4DB2-BD59-A6C34878D82A}">
                    <a16:rowId xmlns:a16="http://schemas.microsoft.com/office/drawing/2014/main" val="2038860690"/>
                  </a:ext>
                </a:extLst>
              </a:tr>
              <a:tr h="370840">
                <a:tc>
                  <a:txBody>
                    <a:bodyPr/>
                    <a:lstStyle/>
                    <a:p>
                      <a:r>
                        <a:rPr lang="en-US" dirty="0"/>
                        <a:t>0</a:t>
                      </a:r>
                      <a:endParaRPr lang="en-AU" dirty="0"/>
                    </a:p>
                  </a:txBody>
                  <a:tcPr/>
                </a:tc>
                <a:tc>
                  <a:txBody>
                    <a:bodyPr/>
                    <a:lstStyle/>
                    <a:p>
                      <a:r>
                        <a:rPr lang="en-US" dirty="0"/>
                        <a:t>9</a:t>
                      </a:r>
                      <a:endParaRPr lang="en-AU" dirty="0"/>
                    </a:p>
                  </a:txBody>
                  <a:tcPr/>
                </a:tc>
                <a:tc>
                  <a:txBody>
                    <a:bodyPr/>
                    <a:lstStyle/>
                    <a:p>
                      <a:r>
                        <a:rPr lang="en-US" dirty="0"/>
                        <a:t>1</a:t>
                      </a:r>
                      <a:endParaRPr lang="en-AU" dirty="0"/>
                    </a:p>
                  </a:txBody>
                  <a:tcPr/>
                </a:tc>
                <a:tc>
                  <a:txBody>
                    <a:bodyPr/>
                    <a:lstStyle/>
                    <a:p>
                      <a:r>
                        <a:rPr lang="en-US" dirty="0"/>
                        <a:t>3</a:t>
                      </a:r>
                      <a:endParaRPr lang="en-AU" dirty="0"/>
                    </a:p>
                  </a:txBody>
                  <a:tcPr/>
                </a:tc>
                <a:tc>
                  <a:txBody>
                    <a:bodyPr/>
                    <a:lstStyle/>
                    <a:p>
                      <a:r>
                        <a:rPr lang="en-US" dirty="0"/>
                        <a:t>0</a:t>
                      </a:r>
                      <a:endParaRPr lang="en-AU" dirty="0"/>
                    </a:p>
                  </a:txBody>
                  <a:tcPr/>
                </a:tc>
                <a:tc>
                  <a:txBody>
                    <a:bodyPr/>
                    <a:lstStyle/>
                    <a:p>
                      <a:r>
                        <a:rPr lang="en-US" dirty="0"/>
                        <a:t>1</a:t>
                      </a:r>
                      <a:endParaRPr lang="en-AU" dirty="0"/>
                    </a:p>
                  </a:txBody>
                  <a:tcPr/>
                </a:tc>
                <a:extLst>
                  <a:ext uri="{0D108BD9-81ED-4DB2-BD59-A6C34878D82A}">
                    <a16:rowId xmlns:a16="http://schemas.microsoft.com/office/drawing/2014/main" val="3439822569"/>
                  </a:ext>
                </a:extLst>
              </a:tr>
              <a:tr h="370840">
                <a:tc>
                  <a:txBody>
                    <a:bodyPr/>
                    <a:lstStyle/>
                    <a:p>
                      <a:r>
                        <a:rPr lang="en-US" dirty="0"/>
                        <a:t>1</a:t>
                      </a:r>
                      <a:endParaRPr lang="en-AU" dirty="0"/>
                    </a:p>
                  </a:txBody>
                  <a:tcPr/>
                </a:tc>
                <a:tc>
                  <a:txBody>
                    <a:bodyPr/>
                    <a:lstStyle/>
                    <a:p>
                      <a:r>
                        <a:rPr lang="en-US" dirty="0"/>
                        <a:t>16</a:t>
                      </a:r>
                      <a:endParaRPr lang="en-AU" dirty="0"/>
                    </a:p>
                  </a:txBody>
                  <a:tcPr/>
                </a:tc>
                <a:tc>
                  <a:txBody>
                    <a:bodyPr/>
                    <a:lstStyle/>
                    <a:p>
                      <a:r>
                        <a:rPr lang="en-US" dirty="0"/>
                        <a:t>5</a:t>
                      </a:r>
                      <a:endParaRPr lang="en-AU" dirty="0"/>
                    </a:p>
                  </a:txBody>
                  <a:tcPr/>
                </a:tc>
                <a:tc>
                  <a:txBody>
                    <a:bodyPr/>
                    <a:lstStyle/>
                    <a:p>
                      <a:r>
                        <a:rPr lang="en-US" dirty="0"/>
                        <a:t>1</a:t>
                      </a:r>
                      <a:endParaRPr lang="en-AU" dirty="0"/>
                    </a:p>
                  </a:txBody>
                  <a:tcPr/>
                </a:tc>
                <a:tc>
                  <a:txBody>
                    <a:bodyPr/>
                    <a:lstStyle/>
                    <a:p>
                      <a:r>
                        <a:rPr lang="en-US" dirty="0"/>
                        <a:t>1</a:t>
                      </a:r>
                      <a:endParaRPr lang="en-AU" dirty="0"/>
                    </a:p>
                  </a:txBody>
                  <a:tcPr/>
                </a:tc>
                <a:tc>
                  <a:txBody>
                    <a:bodyPr/>
                    <a:lstStyle/>
                    <a:p>
                      <a:r>
                        <a:rPr lang="en-US" dirty="0"/>
                        <a:t>0</a:t>
                      </a:r>
                      <a:endParaRPr lang="en-AU" dirty="0"/>
                    </a:p>
                  </a:txBody>
                  <a:tcPr/>
                </a:tc>
                <a:extLst>
                  <a:ext uri="{0D108BD9-81ED-4DB2-BD59-A6C34878D82A}">
                    <a16:rowId xmlns:a16="http://schemas.microsoft.com/office/drawing/2014/main" val="1238979613"/>
                  </a:ext>
                </a:extLst>
              </a:tr>
            </a:tbl>
          </a:graphicData>
        </a:graphic>
      </p:graphicFrame>
      <p:sp>
        <p:nvSpPr>
          <p:cNvPr id="8" name="Rectangle 7">
            <a:extLst>
              <a:ext uri="{FF2B5EF4-FFF2-40B4-BE49-F238E27FC236}">
                <a16:creationId xmlns:a16="http://schemas.microsoft.com/office/drawing/2014/main" id="{E29E5DD9-84D9-A6E2-D63E-BD0DD41CBBAB}"/>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52769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Negative binomial model</a:t>
            </a:r>
          </a:p>
          <a:p>
            <a:pPr lvl="1">
              <a:buClr>
                <a:srgbClr val="6A0A1F"/>
              </a:buClr>
              <a:buFont typeface="Arial" panose="020B0604020202020204" pitchFamily="34" charset="0"/>
              <a:buChar char="•"/>
            </a:pPr>
            <a:r>
              <a:rPr lang="en-US" dirty="0">
                <a:solidFill>
                  <a:schemeClr val="tx1"/>
                </a:solidFill>
              </a:rPr>
              <a:t>Treatment and region as covariates</a:t>
            </a:r>
          </a:p>
          <a:p>
            <a:pPr lvl="1">
              <a:buClr>
                <a:srgbClr val="6A0A1F"/>
              </a:buClr>
              <a:buFont typeface="Arial" panose="020B0604020202020204" pitchFamily="34" charset="0"/>
              <a:buChar char="•"/>
            </a:pPr>
            <a:r>
              <a:rPr lang="en-US" dirty="0">
                <a:solidFill>
                  <a:schemeClr val="tx1"/>
                </a:solidFill>
              </a:rPr>
              <a:t>Natural log of time as the offset</a:t>
            </a:r>
            <a:endParaRPr lang="en-AU"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Primary analysis</a:t>
            </a:r>
            <a:endParaRPr lang="en-AU" dirty="0"/>
          </a:p>
        </p:txBody>
      </p:sp>
      <p:graphicFrame>
        <p:nvGraphicFramePr>
          <p:cNvPr id="4" name="Table 3">
            <a:extLst>
              <a:ext uri="{FF2B5EF4-FFF2-40B4-BE49-F238E27FC236}">
                <a16:creationId xmlns:a16="http://schemas.microsoft.com/office/drawing/2014/main" id="{4B20A328-592D-D794-A1C8-0126A3772EE1}"/>
              </a:ext>
            </a:extLst>
          </p:cNvPr>
          <p:cNvGraphicFramePr>
            <a:graphicFrameLocks noGrp="1"/>
          </p:cNvGraphicFramePr>
          <p:nvPr>
            <p:extLst>
              <p:ext uri="{D42A27DB-BD31-4B8C-83A1-F6EECF244321}">
                <p14:modId xmlns:p14="http://schemas.microsoft.com/office/powerpoint/2010/main" val="3197136989"/>
              </p:ext>
            </p:extLst>
          </p:nvPr>
        </p:nvGraphicFramePr>
        <p:xfrm>
          <a:off x="1151466" y="2857500"/>
          <a:ext cx="6841068" cy="1112520"/>
        </p:xfrm>
        <a:graphic>
          <a:graphicData uri="http://schemas.openxmlformats.org/drawingml/2006/table">
            <a:tbl>
              <a:tblPr firstRow="1" bandRow="1">
                <a:tableStyleId>{F5AB1C69-6EDB-4FF4-983F-18BD219EF322}</a:tableStyleId>
              </a:tblPr>
              <a:tblGrid>
                <a:gridCol w="1151468">
                  <a:extLst>
                    <a:ext uri="{9D8B030D-6E8A-4147-A177-3AD203B41FA5}">
                      <a16:colId xmlns:a16="http://schemas.microsoft.com/office/drawing/2014/main" val="1975680330"/>
                    </a:ext>
                  </a:extLst>
                </a:gridCol>
                <a:gridCol w="1016000">
                  <a:extLst>
                    <a:ext uri="{9D8B030D-6E8A-4147-A177-3AD203B41FA5}">
                      <a16:colId xmlns:a16="http://schemas.microsoft.com/office/drawing/2014/main" val="13019034"/>
                    </a:ext>
                  </a:extLst>
                </a:gridCol>
                <a:gridCol w="1253066">
                  <a:extLst>
                    <a:ext uri="{9D8B030D-6E8A-4147-A177-3AD203B41FA5}">
                      <a16:colId xmlns:a16="http://schemas.microsoft.com/office/drawing/2014/main" val="504314127"/>
                    </a:ext>
                  </a:extLst>
                </a:gridCol>
                <a:gridCol w="1140178">
                  <a:extLst>
                    <a:ext uri="{9D8B030D-6E8A-4147-A177-3AD203B41FA5}">
                      <a16:colId xmlns:a16="http://schemas.microsoft.com/office/drawing/2014/main" val="3264619257"/>
                    </a:ext>
                  </a:extLst>
                </a:gridCol>
                <a:gridCol w="1140178">
                  <a:extLst>
                    <a:ext uri="{9D8B030D-6E8A-4147-A177-3AD203B41FA5}">
                      <a16:colId xmlns:a16="http://schemas.microsoft.com/office/drawing/2014/main" val="778295748"/>
                    </a:ext>
                  </a:extLst>
                </a:gridCol>
                <a:gridCol w="1140178">
                  <a:extLst>
                    <a:ext uri="{9D8B030D-6E8A-4147-A177-3AD203B41FA5}">
                      <a16:colId xmlns:a16="http://schemas.microsoft.com/office/drawing/2014/main" val="124511801"/>
                    </a:ext>
                  </a:extLst>
                </a:gridCol>
              </a:tblGrid>
              <a:tr h="370840">
                <a:tc>
                  <a:txBody>
                    <a:bodyPr/>
                    <a:lstStyle/>
                    <a:p>
                      <a:r>
                        <a:rPr lang="en-US" dirty="0"/>
                        <a:t>Treatment</a:t>
                      </a:r>
                      <a:endParaRPr lang="en-AU" dirty="0"/>
                    </a:p>
                  </a:txBody>
                  <a:tcPr/>
                </a:tc>
                <a:tc>
                  <a:txBody>
                    <a:bodyPr/>
                    <a:lstStyle/>
                    <a:p>
                      <a:r>
                        <a:rPr lang="en-US" dirty="0"/>
                        <a:t>Rate</a:t>
                      </a:r>
                      <a:endParaRPr lang="en-AU" dirty="0"/>
                    </a:p>
                  </a:txBody>
                  <a:tcPr/>
                </a:tc>
                <a:tc>
                  <a:txBody>
                    <a:bodyPr/>
                    <a:lstStyle/>
                    <a:p>
                      <a:r>
                        <a:rPr lang="en-US" dirty="0"/>
                        <a:t>95%CI</a:t>
                      </a:r>
                      <a:endParaRPr lang="en-AU" dirty="0"/>
                    </a:p>
                  </a:txBody>
                  <a:tcPr/>
                </a:tc>
                <a:tc>
                  <a:txBody>
                    <a:bodyPr/>
                    <a:lstStyle/>
                    <a:p>
                      <a:r>
                        <a:rPr lang="en-US" dirty="0"/>
                        <a:t>Rate ratio</a:t>
                      </a:r>
                      <a:endParaRPr lang="en-AU" dirty="0"/>
                    </a:p>
                  </a:txBody>
                  <a:tcPr/>
                </a:tc>
                <a:tc>
                  <a:txBody>
                    <a:bodyPr/>
                    <a:lstStyle/>
                    <a:p>
                      <a:r>
                        <a:rPr lang="en-US" dirty="0"/>
                        <a:t>95% CI</a:t>
                      </a:r>
                      <a:endParaRPr lang="en-AU" dirty="0"/>
                    </a:p>
                  </a:txBody>
                  <a:tcPr/>
                </a:tc>
                <a:tc>
                  <a:txBody>
                    <a:bodyPr/>
                    <a:lstStyle/>
                    <a:p>
                      <a:r>
                        <a:rPr lang="en-US" dirty="0"/>
                        <a:t>P-value</a:t>
                      </a:r>
                      <a:endParaRPr lang="en-AU" dirty="0"/>
                    </a:p>
                  </a:txBody>
                  <a:tcPr/>
                </a:tc>
                <a:extLst>
                  <a:ext uri="{0D108BD9-81ED-4DB2-BD59-A6C34878D82A}">
                    <a16:rowId xmlns:a16="http://schemas.microsoft.com/office/drawing/2014/main" val="3961993196"/>
                  </a:ext>
                </a:extLst>
              </a:tr>
              <a:tr h="370840">
                <a:tc>
                  <a:txBody>
                    <a:bodyPr/>
                    <a:lstStyle/>
                    <a:p>
                      <a:r>
                        <a:rPr lang="en-US" dirty="0"/>
                        <a:t>0</a:t>
                      </a:r>
                      <a:endParaRPr lang="en-AU" dirty="0"/>
                    </a:p>
                  </a:txBody>
                  <a:tcPr/>
                </a:tc>
                <a:tc>
                  <a:txBody>
                    <a:bodyPr/>
                    <a:lstStyle/>
                    <a:p>
                      <a:r>
                        <a:rPr lang="en-US" dirty="0"/>
                        <a:t>1.02</a:t>
                      </a:r>
                      <a:endParaRPr lang="en-AU" dirty="0"/>
                    </a:p>
                  </a:txBody>
                  <a:tcPr/>
                </a:tc>
                <a:tc>
                  <a:txBody>
                    <a:bodyPr/>
                    <a:lstStyle/>
                    <a:p>
                      <a:r>
                        <a:rPr lang="en-US" dirty="0"/>
                        <a:t>0.83, 1.26</a:t>
                      </a:r>
                      <a:endParaRPr lang="en-AU" dirty="0"/>
                    </a:p>
                  </a:txBody>
                  <a:tcPr/>
                </a:tc>
                <a:tc>
                  <a:txBody>
                    <a:bodyPr/>
                    <a:lstStyle/>
                    <a:p>
                      <a:endParaRPr lang="en-AU" dirty="0"/>
                    </a:p>
                  </a:txBody>
                  <a:tcPr/>
                </a:tc>
                <a:tc>
                  <a:txBody>
                    <a:bodyPr/>
                    <a:lstStyle/>
                    <a:p>
                      <a:endParaRPr lang="en-AU"/>
                    </a:p>
                  </a:txBody>
                  <a:tcPr/>
                </a:tc>
                <a:tc>
                  <a:txBody>
                    <a:bodyPr/>
                    <a:lstStyle/>
                    <a:p>
                      <a:endParaRPr lang="en-AU"/>
                    </a:p>
                  </a:txBody>
                  <a:tcPr/>
                </a:tc>
                <a:extLst>
                  <a:ext uri="{0D108BD9-81ED-4DB2-BD59-A6C34878D82A}">
                    <a16:rowId xmlns:a16="http://schemas.microsoft.com/office/drawing/2014/main" val="1127616397"/>
                  </a:ext>
                </a:extLst>
              </a:tr>
              <a:tr h="370840">
                <a:tc>
                  <a:txBody>
                    <a:bodyPr/>
                    <a:lstStyle/>
                    <a:p>
                      <a:r>
                        <a:rPr lang="en-US" dirty="0"/>
                        <a:t>1</a:t>
                      </a:r>
                      <a:endParaRPr lang="en-AU" dirty="0"/>
                    </a:p>
                  </a:txBody>
                  <a:tcPr/>
                </a:tc>
                <a:tc>
                  <a:txBody>
                    <a:bodyPr/>
                    <a:lstStyle/>
                    <a:p>
                      <a:r>
                        <a:rPr lang="en-US" dirty="0"/>
                        <a:t>0.68</a:t>
                      </a:r>
                      <a:endParaRPr lang="en-AU" dirty="0"/>
                    </a:p>
                  </a:txBody>
                  <a:tcPr/>
                </a:tc>
                <a:tc>
                  <a:txBody>
                    <a:bodyPr/>
                    <a:lstStyle/>
                    <a:p>
                      <a:r>
                        <a:rPr lang="en-US" dirty="0"/>
                        <a:t>0.53, 0.86</a:t>
                      </a:r>
                      <a:endParaRPr lang="en-AU" dirty="0"/>
                    </a:p>
                  </a:txBody>
                  <a:tcPr/>
                </a:tc>
                <a:tc>
                  <a:txBody>
                    <a:bodyPr/>
                    <a:lstStyle/>
                    <a:p>
                      <a:r>
                        <a:rPr lang="en-US" dirty="0"/>
                        <a:t>0.66</a:t>
                      </a:r>
                      <a:endParaRPr lang="en-AU" dirty="0"/>
                    </a:p>
                  </a:txBody>
                  <a:tcPr/>
                </a:tc>
                <a:tc>
                  <a:txBody>
                    <a:bodyPr/>
                    <a:lstStyle/>
                    <a:p>
                      <a:r>
                        <a:rPr lang="en-US" dirty="0"/>
                        <a:t>0.49, 0.90</a:t>
                      </a:r>
                      <a:endParaRPr lang="en-AU" dirty="0"/>
                    </a:p>
                  </a:txBody>
                  <a:tcPr/>
                </a:tc>
                <a:tc>
                  <a:txBody>
                    <a:bodyPr/>
                    <a:lstStyle/>
                    <a:p>
                      <a:r>
                        <a:rPr lang="en-US" dirty="0"/>
                        <a:t>0.0092</a:t>
                      </a:r>
                      <a:endParaRPr lang="en-AU" dirty="0"/>
                    </a:p>
                  </a:txBody>
                  <a:tcPr/>
                </a:tc>
                <a:extLst>
                  <a:ext uri="{0D108BD9-81ED-4DB2-BD59-A6C34878D82A}">
                    <a16:rowId xmlns:a16="http://schemas.microsoft.com/office/drawing/2014/main" val="1032143593"/>
                  </a:ext>
                </a:extLst>
              </a:tr>
            </a:tbl>
          </a:graphicData>
        </a:graphic>
      </p:graphicFrame>
      <p:sp>
        <p:nvSpPr>
          <p:cNvPr id="5" name="Rectangle 4">
            <a:extLst>
              <a:ext uri="{FF2B5EF4-FFF2-40B4-BE49-F238E27FC236}">
                <a16:creationId xmlns:a16="http://schemas.microsoft.com/office/drawing/2014/main" id="{6E24DF4D-2275-2E48-D8DC-CEE89391B2E9}"/>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9382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A couple of interpretations</a:t>
            </a:r>
            <a:r>
              <a:rPr lang="en-AU" dirty="0">
                <a:solidFill>
                  <a:schemeClr val="tx1"/>
                </a:solidFill>
              </a:rPr>
              <a:t>:</a:t>
            </a:r>
          </a:p>
          <a:p>
            <a:pPr>
              <a:buClr>
                <a:srgbClr val="6A0A1F"/>
              </a:buClr>
              <a:buFont typeface="Arial" panose="020B0604020202020204" pitchFamily="34" charset="0"/>
              <a:buChar char="•"/>
            </a:pPr>
            <a:endParaRPr lang="en-AU" dirty="0">
              <a:solidFill>
                <a:schemeClr val="tx1"/>
              </a:solidFill>
            </a:endParaRPr>
          </a:p>
          <a:p>
            <a:pPr marL="114300" indent="0">
              <a:buClr>
                <a:srgbClr val="6A0A1F"/>
              </a:buClr>
              <a:buNone/>
            </a:pPr>
            <a:r>
              <a:rPr lang="en-AU" dirty="0">
                <a:solidFill>
                  <a:schemeClr val="tx1"/>
                </a:solidFill>
              </a:rPr>
              <a:t>1) Use the model-based rate to impute (within treatment and region) for the duration off treatment.</a:t>
            </a:r>
          </a:p>
          <a:p>
            <a:pPr marL="114300" indent="0">
              <a:buClr>
                <a:srgbClr val="6A0A1F"/>
              </a:buClr>
              <a:buNone/>
            </a:pPr>
            <a:endParaRPr lang="en-AU" dirty="0">
              <a:solidFill>
                <a:schemeClr val="tx1"/>
              </a:solidFill>
            </a:endParaRPr>
          </a:p>
          <a:p>
            <a:pPr marL="114300" indent="0">
              <a:buClr>
                <a:srgbClr val="6A0A1F"/>
              </a:buClr>
              <a:buNone/>
            </a:pPr>
            <a:r>
              <a:rPr lang="en-AU" dirty="0">
                <a:solidFill>
                  <a:schemeClr val="tx1"/>
                </a:solidFill>
              </a:rPr>
              <a:t>2) Use the individual level rate to impute for the duration off treatment.</a:t>
            </a:r>
          </a:p>
          <a:p>
            <a:pPr marL="114300" indent="0">
              <a:buClr>
                <a:srgbClr val="6A0A1F"/>
              </a:buClr>
              <a:buNone/>
            </a:pPr>
            <a:endParaRPr lang="en-AU" dirty="0">
              <a:solidFill>
                <a:schemeClr val="tx1"/>
              </a:solidFill>
            </a:endParaRPr>
          </a:p>
          <a:p>
            <a:pPr marL="114300" indent="0">
              <a:buClr>
                <a:srgbClr val="6A0A1F"/>
              </a:buClr>
              <a:buNone/>
            </a:pPr>
            <a:r>
              <a:rPr lang="en-AU" dirty="0">
                <a:solidFill>
                  <a:schemeClr val="tx1"/>
                </a:solidFill>
              </a:rPr>
              <a:t>Both methods add the delta to the rate</a:t>
            </a:r>
            <a:endParaRPr lang="en-US"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Single imputation tipping point</a:t>
            </a:r>
            <a:endParaRPr lang="en-AU" dirty="0"/>
          </a:p>
        </p:txBody>
      </p:sp>
      <p:sp>
        <p:nvSpPr>
          <p:cNvPr id="4" name="Rectangle 3">
            <a:extLst>
              <a:ext uri="{FF2B5EF4-FFF2-40B4-BE49-F238E27FC236}">
                <a16:creationId xmlns:a16="http://schemas.microsoft.com/office/drawing/2014/main" id="{A1F1238A-85C4-67D5-86F9-1780EEE69AA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224529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Single imputation tipping point (method 1)</a:t>
            </a:r>
            <a:endParaRPr lang="en-AU" dirty="0"/>
          </a:p>
        </p:txBody>
      </p:sp>
      <p:graphicFrame>
        <p:nvGraphicFramePr>
          <p:cNvPr id="6" name="Table 5">
            <a:extLst>
              <a:ext uri="{FF2B5EF4-FFF2-40B4-BE49-F238E27FC236}">
                <a16:creationId xmlns:a16="http://schemas.microsoft.com/office/drawing/2014/main" id="{D11B02BD-3BB1-D3DD-9CC8-601140AAD3D2}"/>
              </a:ext>
            </a:extLst>
          </p:cNvPr>
          <p:cNvGraphicFramePr>
            <a:graphicFrameLocks noGrp="1"/>
          </p:cNvGraphicFramePr>
          <p:nvPr>
            <p:extLst>
              <p:ext uri="{D42A27DB-BD31-4B8C-83A1-F6EECF244321}">
                <p14:modId xmlns:p14="http://schemas.microsoft.com/office/powerpoint/2010/main" val="316692134"/>
              </p:ext>
            </p:extLst>
          </p:nvPr>
        </p:nvGraphicFramePr>
        <p:xfrm>
          <a:off x="795540" y="1075265"/>
          <a:ext cx="7768081" cy="3564469"/>
        </p:xfrm>
        <a:graphic>
          <a:graphicData uri="http://schemas.openxmlformats.org/drawingml/2006/table">
            <a:tbl>
              <a:tblPr firstRow="1" firstCol="1" bandRow="1">
                <a:tableStyleId>{F5AB1C69-6EDB-4FF4-983F-18BD219EF322}</a:tableStyleId>
              </a:tblPr>
              <a:tblGrid>
                <a:gridCol w="817739">
                  <a:extLst>
                    <a:ext uri="{9D8B030D-6E8A-4147-A177-3AD203B41FA5}">
                      <a16:colId xmlns:a16="http://schemas.microsoft.com/office/drawing/2014/main" val="3369688355"/>
                    </a:ext>
                  </a:extLst>
                </a:gridCol>
                <a:gridCol w="992906">
                  <a:extLst>
                    <a:ext uri="{9D8B030D-6E8A-4147-A177-3AD203B41FA5}">
                      <a16:colId xmlns:a16="http://schemas.microsoft.com/office/drawing/2014/main" val="3993706305"/>
                    </a:ext>
                  </a:extLst>
                </a:gridCol>
                <a:gridCol w="992906">
                  <a:extLst>
                    <a:ext uri="{9D8B030D-6E8A-4147-A177-3AD203B41FA5}">
                      <a16:colId xmlns:a16="http://schemas.microsoft.com/office/drawing/2014/main" val="3851208681"/>
                    </a:ext>
                  </a:extLst>
                </a:gridCol>
                <a:gridCol w="992906">
                  <a:extLst>
                    <a:ext uri="{9D8B030D-6E8A-4147-A177-3AD203B41FA5}">
                      <a16:colId xmlns:a16="http://schemas.microsoft.com/office/drawing/2014/main" val="1430982357"/>
                    </a:ext>
                  </a:extLst>
                </a:gridCol>
                <a:gridCol w="992906">
                  <a:extLst>
                    <a:ext uri="{9D8B030D-6E8A-4147-A177-3AD203B41FA5}">
                      <a16:colId xmlns:a16="http://schemas.microsoft.com/office/drawing/2014/main" val="3913724780"/>
                    </a:ext>
                  </a:extLst>
                </a:gridCol>
                <a:gridCol w="992906">
                  <a:extLst>
                    <a:ext uri="{9D8B030D-6E8A-4147-A177-3AD203B41FA5}">
                      <a16:colId xmlns:a16="http://schemas.microsoft.com/office/drawing/2014/main" val="186195244"/>
                    </a:ext>
                  </a:extLst>
                </a:gridCol>
                <a:gridCol w="992906">
                  <a:extLst>
                    <a:ext uri="{9D8B030D-6E8A-4147-A177-3AD203B41FA5}">
                      <a16:colId xmlns:a16="http://schemas.microsoft.com/office/drawing/2014/main" val="3073055190"/>
                    </a:ext>
                  </a:extLst>
                </a:gridCol>
                <a:gridCol w="992906">
                  <a:extLst>
                    <a:ext uri="{9D8B030D-6E8A-4147-A177-3AD203B41FA5}">
                      <a16:colId xmlns:a16="http://schemas.microsoft.com/office/drawing/2014/main" val="3974969724"/>
                    </a:ext>
                  </a:extLst>
                </a:gridCol>
              </a:tblGrid>
              <a:tr h="422145">
                <a:tc>
                  <a:txBody>
                    <a:bodyPr/>
                    <a:lstStyle/>
                    <a:p>
                      <a:pPr marL="12700" marR="12700" algn="ctr">
                        <a:lnSpc>
                          <a:spcPct val="107000"/>
                        </a:lnSpc>
                        <a:spcBef>
                          <a:spcPts val="100"/>
                        </a:spcBef>
                        <a:spcAft>
                          <a:spcPts val="100"/>
                        </a:spcAft>
                      </a:pPr>
                      <a:r>
                        <a:rPr lang="en-GB" sz="1200" dirty="0">
                          <a:effectLst/>
                        </a:rPr>
                        <a:t> </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gridSpan="7">
                  <a:txBody>
                    <a:bodyPr/>
                    <a:lstStyle/>
                    <a:p>
                      <a:pPr marL="12700" marR="12700" algn="ctr">
                        <a:lnSpc>
                          <a:spcPct val="107000"/>
                        </a:lnSpc>
                        <a:spcBef>
                          <a:spcPts val="100"/>
                        </a:spcBef>
                        <a:spcAft>
                          <a:spcPts val="100"/>
                        </a:spcAft>
                      </a:pPr>
                      <a:r>
                        <a:rPr lang="en-GB" sz="1200" dirty="0">
                          <a:effectLst/>
                        </a:rPr>
                        <a:t>Active (delta)</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988316115"/>
                  </a:ext>
                </a:extLst>
              </a:tr>
              <a:tr h="422145">
                <a:tc>
                  <a:txBody>
                    <a:bodyPr/>
                    <a:lstStyle/>
                    <a:p>
                      <a:pPr marL="12700" marR="12700" algn="ctr">
                        <a:lnSpc>
                          <a:spcPct val="107000"/>
                        </a:lnSpc>
                        <a:spcBef>
                          <a:spcPts val="100"/>
                        </a:spcBef>
                        <a:spcAft>
                          <a:spcPts val="600"/>
                        </a:spcAft>
                      </a:pPr>
                      <a:r>
                        <a:rPr lang="en-GB" sz="1200" dirty="0">
                          <a:effectLst/>
                        </a:rPr>
                        <a:t>Placebo (delta)</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0.25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0.75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1.25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extLst>
                  <a:ext uri="{0D108BD9-81ED-4DB2-BD59-A6C34878D82A}">
                    <a16:rowId xmlns:a16="http://schemas.microsoft.com/office/drawing/2014/main" val="2608958441"/>
                  </a:ext>
                </a:extLst>
              </a:tr>
              <a:tr h="388597">
                <a:tc>
                  <a:txBody>
                    <a:bodyPr/>
                    <a:lstStyle/>
                    <a:p>
                      <a:pPr marL="12700" marR="12700" algn="ctr">
                        <a:lnSpc>
                          <a:spcPct val="150000"/>
                        </a:lnSpc>
                        <a:spcBef>
                          <a:spcPts val="100"/>
                        </a:spcBef>
                        <a:spcAft>
                          <a:spcPts val="100"/>
                        </a:spcAft>
                      </a:pPr>
                      <a:r>
                        <a:rPr lang="en-GB" sz="1200" dirty="0">
                          <a:effectLst/>
                        </a:rPr>
                        <a:t>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dirty="0">
                          <a:effectLst/>
                        </a:rPr>
                        <a:t>0.67 ( 0.39)</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0.68 ( 0.39)</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0.70 ( 0.40)</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0.72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0.75 ( 0.42)</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0.78 ( 0.44)</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a:effectLst/>
                        </a:rPr>
                        <a:t>0.83 ( 0.46)</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771172897"/>
                  </a:ext>
                </a:extLst>
              </a:tr>
              <a:tr h="388597">
                <a:tc>
                  <a:txBody>
                    <a:bodyPr/>
                    <a:lstStyle/>
                    <a:p>
                      <a:pPr marL="12700" marR="12700" algn="ctr">
                        <a:lnSpc>
                          <a:spcPct val="150000"/>
                        </a:lnSpc>
                        <a:spcBef>
                          <a:spcPts val="100"/>
                        </a:spcBef>
                        <a:spcAft>
                          <a:spcPts val="100"/>
                        </a:spcAft>
                      </a:pPr>
                      <a:r>
                        <a:rPr lang="en-GB" sz="1200" dirty="0">
                          <a:effectLst/>
                        </a:rPr>
                        <a:t>-0.25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dirty="0">
                          <a:effectLst/>
                        </a:rPr>
                        <a:t>0.67 ( 0.39)</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0.69 ( 0.40)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0.70 ( 0.40)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0.72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0.75 ( 0.42)</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0.79 ( 0.44)</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a:effectLst/>
                        </a:rPr>
                        <a:t>0.84 ( 0.47)</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548974950"/>
                  </a:ext>
                </a:extLst>
              </a:tr>
              <a:tr h="388597">
                <a:tc>
                  <a:txBody>
                    <a:bodyPr/>
                    <a:lstStyle/>
                    <a:p>
                      <a:pPr marL="12700" marR="12700" algn="ctr">
                        <a:lnSpc>
                          <a:spcPct val="150000"/>
                        </a:lnSpc>
                        <a:spcBef>
                          <a:spcPts val="100"/>
                        </a:spcBef>
                        <a:spcAft>
                          <a:spcPts val="100"/>
                        </a:spcAft>
                      </a:pPr>
                      <a:r>
                        <a:rPr lang="en-GB" sz="1200" dirty="0">
                          <a:effectLst/>
                        </a:rPr>
                        <a:t>-0.5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dirty="0">
                          <a:effectLst/>
                        </a:rPr>
                        <a:t>0.68 ( 0.40)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0.69 ( 0.40)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0.71 ( 0.41)</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0.73 ( 0.42)</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0.76 ( 0.43)</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0.80 ( 0.45)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0.84 ( 0.47)</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4170150270"/>
                  </a:ext>
                </a:extLst>
              </a:tr>
              <a:tr h="388597">
                <a:tc>
                  <a:txBody>
                    <a:bodyPr/>
                    <a:lstStyle/>
                    <a:p>
                      <a:pPr marL="12700" marR="12700" algn="ctr">
                        <a:lnSpc>
                          <a:spcPct val="150000"/>
                        </a:lnSpc>
                        <a:spcBef>
                          <a:spcPts val="100"/>
                        </a:spcBef>
                        <a:spcAft>
                          <a:spcPts val="100"/>
                        </a:spcAft>
                      </a:pPr>
                      <a:r>
                        <a:rPr lang="en-GB" sz="1200" dirty="0">
                          <a:effectLst/>
                        </a:rPr>
                        <a:t>-0.75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effectLst/>
                        </a:rPr>
                        <a:t>0.68 ( 0.40)</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0.69 ( 0.41)</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0.71 ( 0.41)</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0.73 ( 0.42)</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0.76 ( 0.43)</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0.80 ( 0.45)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0.85 ( 0.48)</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2529678181"/>
                  </a:ext>
                </a:extLst>
              </a:tr>
              <a:tr h="388597">
                <a:tc>
                  <a:txBody>
                    <a:bodyPr/>
                    <a:lstStyle/>
                    <a:p>
                      <a:pPr marL="12700" marR="12700" algn="ctr">
                        <a:lnSpc>
                          <a:spcPct val="150000"/>
                        </a:lnSpc>
                        <a:spcBef>
                          <a:spcPts val="100"/>
                        </a:spcBef>
                        <a:spcAft>
                          <a:spcPts val="100"/>
                        </a:spcAft>
                      </a:pPr>
                      <a:r>
                        <a:rPr lang="en-GB" sz="1200" dirty="0">
                          <a:effectLst/>
                        </a:rPr>
                        <a:t>-1</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effectLst/>
                        </a:rPr>
                        <a:t>0.68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0.70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0.71 ( 0.42)</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0.74 ( 0.43)</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0.77 ( 0.44)</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0.80 ( 0.46)</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a:effectLst/>
                        </a:rPr>
                        <a:t>0.85 ( 0.48)</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58874601"/>
                  </a:ext>
                </a:extLst>
              </a:tr>
              <a:tr h="388597">
                <a:tc>
                  <a:txBody>
                    <a:bodyPr/>
                    <a:lstStyle/>
                    <a:p>
                      <a:pPr marL="12700" marR="12700" algn="ctr">
                        <a:lnSpc>
                          <a:spcPct val="150000"/>
                        </a:lnSpc>
                        <a:spcBef>
                          <a:spcPts val="100"/>
                        </a:spcBef>
                        <a:spcAft>
                          <a:spcPts val="100"/>
                        </a:spcAft>
                      </a:pPr>
                      <a:r>
                        <a:rPr lang="en-GB" sz="1200" dirty="0">
                          <a:effectLst/>
                        </a:rPr>
                        <a:t>-1.25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effectLst/>
                        </a:rPr>
                        <a:t>0.69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0.70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0.72 ( 0.42)</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0.74 ( 0.43)</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0.77 ( 0.44)</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0.81 ( 0.46)</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0.86 ( 0.49)</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2581941752"/>
                  </a:ext>
                </a:extLst>
              </a:tr>
              <a:tr h="388597">
                <a:tc>
                  <a:txBody>
                    <a:bodyPr/>
                    <a:lstStyle/>
                    <a:p>
                      <a:pPr marL="12700" marR="12700" algn="ctr">
                        <a:lnSpc>
                          <a:spcPct val="150000"/>
                        </a:lnSpc>
                        <a:spcBef>
                          <a:spcPts val="100"/>
                        </a:spcBef>
                        <a:spcAft>
                          <a:spcPts val="100"/>
                        </a:spcAft>
                      </a:pPr>
                      <a:r>
                        <a:rPr lang="en-GB" sz="1200" dirty="0">
                          <a:effectLst/>
                        </a:rPr>
                        <a:t>-1.5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effectLst/>
                        </a:rPr>
                        <a:t>0.69 ( 0.41)</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0.70 ( 0.42)</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effectLst/>
                        </a:rPr>
                        <a:t>0.72 ( 0.42)</a:t>
                      </a:r>
                      <a:endParaRPr lang="en-AU"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0.74 ( 0.43)</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effectLst/>
                        </a:rPr>
                        <a:t>0.77 ( 0.44)</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0.81 ( 0.46)</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tc>
                  <a:txBody>
                    <a:bodyPr/>
                    <a:lstStyle/>
                    <a:p>
                      <a:pPr marL="12700" marR="12700" algn="ctr">
                        <a:lnSpc>
                          <a:spcPct val="150000"/>
                        </a:lnSpc>
                        <a:spcBef>
                          <a:spcPts val="100"/>
                        </a:spcBef>
                        <a:spcAft>
                          <a:spcPts val="100"/>
                        </a:spcAft>
                      </a:pPr>
                      <a:r>
                        <a:rPr lang="en-GB" sz="1200" dirty="0">
                          <a:effectLst/>
                        </a:rPr>
                        <a:t>0.86 ( 0.49)</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solidFill>
                      <a:srgbClr val="FF5050"/>
                    </a:solidFill>
                  </a:tcPr>
                </a:tc>
                <a:extLst>
                  <a:ext uri="{0D108BD9-81ED-4DB2-BD59-A6C34878D82A}">
                    <a16:rowId xmlns:a16="http://schemas.microsoft.com/office/drawing/2014/main" val="695720073"/>
                  </a:ext>
                </a:extLst>
              </a:tr>
            </a:tbl>
          </a:graphicData>
        </a:graphic>
      </p:graphicFrame>
      <p:sp>
        <p:nvSpPr>
          <p:cNvPr id="8" name="TextBox 7">
            <a:extLst>
              <a:ext uri="{FF2B5EF4-FFF2-40B4-BE49-F238E27FC236}">
                <a16:creationId xmlns:a16="http://schemas.microsoft.com/office/drawing/2014/main" id="{97D2FF4E-2805-C73F-0D05-2812A51DD379}"/>
              </a:ext>
            </a:extLst>
          </p:cNvPr>
          <p:cNvSpPr txBox="1"/>
          <p:nvPr/>
        </p:nvSpPr>
        <p:spPr>
          <a:xfrm>
            <a:off x="795540" y="4639734"/>
            <a:ext cx="6672060" cy="738664"/>
          </a:xfrm>
          <a:prstGeom prst="rect">
            <a:avLst/>
          </a:prstGeom>
          <a:noFill/>
        </p:spPr>
        <p:txBody>
          <a:bodyPr wrap="square" rtlCol="0">
            <a:spAutoFit/>
          </a:bodyPr>
          <a:lstStyle/>
          <a:p>
            <a:r>
              <a:rPr lang="en-US" dirty="0"/>
              <a:t>Cells contain rate ratio and 95% CI width</a:t>
            </a:r>
          </a:p>
          <a:p>
            <a:r>
              <a:rPr lang="en-US" dirty="0"/>
              <a:t>Cell </a:t>
            </a:r>
            <a:r>
              <a:rPr lang="en-US" dirty="0" err="1"/>
              <a:t>colour</a:t>
            </a:r>
            <a:r>
              <a:rPr lang="en-US" dirty="0"/>
              <a:t>: green when p&lt;=0.05</a:t>
            </a:r>
          </a:p>
          <a:p>
            <a:r>
              <a:rPr lang="en-AU" dirty="0"/>
              <a:t>                   red when p&gt;0.05</a:t>
            </a:r>
          </a:p>
        </p:txBody>
      </p:sp>
      <p:sp>
        <p:nvSpPr>
          <p:cNvPr id="9" name="Rectangle 8">
            <a:extLst>
              <a:ext uri="{FF2B5EF4-FFF2-40B4-BE49-F238E27FC236}">
                <a16:creationId xmlns:a16="http://schemas.microsoft.com/office/drawing/2014/main" id="{AE223757-69A5-73F4-6B5E-B2D53E6B5146}"/>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0734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Single imputation tipping point (method 2)</a:t>
            </a:r>
            <a:endParaRPr lang="en-AU" dirty="0"/>
          </a:p>
        </p:txBody>
      </p:sp>
      <p:graphicFrame>
        <p:nvGraphicFramePr>
          <p:cNvPr id="6" name="Table 5">
            <a:extLst>
              <a:ext uri="{FF2B5EF4-FFF2-40B4-BE49-F238E27FC236}">
                <a16:creationId xmlns:a16="http://schemas.microsoft.com/office/drawing/2014/main" id="{D11B02BD-3BB1-D3DD-9CC8-601140AAD3D2}"/>
              </a:ext>
            </a:extLst>
          </p:cNvPr>
          <p:cNvGraphicFramePr>
            <a:graphicFrameLocks noGrp="1"/>
          </p:cNvGraphicFramePr>
          <p:nvPr>
            <p:extLst>
              <p:ext uri="{D42A27DB-BD31-4B8C-83A1-F6EECF244321}">
                <p14:modId xmlns:p14="http://schemas.microsoft.com/office/powerpoint/2010/main" val="3283297628"/>
              </p:ext>
            </p:extLst>
          </p:nvPr>
        </p:nvGraphicFramePr>
        <p:xfrm>
          <a:off x="795540" y="1075265"/>
          <a:ext cx="7768081" cy="3564469"/>
        </p:xfrm>
        <a:graphic>
          <a:graphicData uri="http://schemas.openxmlformats.org/drawingml/2006/table">
            <a:tbl>
              <a:tblPr firstRow="1" firstCol="1" bandRow="1">
                <a:tableStyleId>{F5AB1C69-6EDB-4FF4-983F-18BD219EF322}</a:tableStyleId>
              </a:tblPr>
              <a:tblGrid>
                <a:gridCol w="817739">
                  <a:extLst>
                    <a:ext uri="{9D8B030D-6E8A-4147-A177-3AD203B41FA5}">
                      <a16:colId xmlns:a16="http://schemas.microsoft.com/office/drawing/2014/main" val="3369688355"/>
                    </a:ext>
                  </a:extLst>
                </a:gridCol>
                <a:gridCol w="992906">
                  <a:extLst>
                    <a:ext uri="{9D8B030D-6E8A-4147-A177-3AD203B41FA5}">
                      <a16:colId xmlns:a16="http://schemas.microsoft.com/office/drawing/2014/main" val="3993706305"/>
                    </a:ext>
                  </a:extLst>
                </a:gridCol>
                <a:gridCol w="992906">
                  <a:extLst>
                    <a:ext uri="{9D8B030D-6E8A-4147-A177-3AD203B41FA5}">
                      <a16:colId xmlns:a16="http://schemas.microsoft.com/office/drawing/2014/main" val="3851208681"/>
                    </a:ext>
                  </a:extLst>
                </a:gridCol>
                <a:gridCol w="992906">
                  <a:extLst>
                    <a:ext uri="{9D8B030D-6E8A-4147-A177-3AD203B41FA5}">
                      <a16:colId xmlns:a16="http://schemas.microsoft.com/office/drawing/2014/main" val="1430982357"/>
                    </a:ext>
                  </a:extLst>
                </a:gridCol>
                <a:gridCol w="992906">
                  <a:extLst>
                    <a:ext uri="{9D8B030D-6E8A-4147-A177-3AD203B41FA5}">
                      <a16:colId xmlns:a16="http://schemas.microsoft.com/office/drawing/2014/main" val="3913724780"/>
                    </a:ext>
                  </a:extLst>
                </a:gridCol>
                <a:gridCol w="992906">
                  <a:extLst>
                    <a:ext uri="{9D8B030D-6E8A-4147-A177-3AD203B41FA5}">
                      <a16:colId xmlns:a16="http://schemas.microsoft.com/office/drawing/2014/main" val="186195244"/>
                    </a:ext>
                  </a:extLst>
                </a:gridCol>
                <a:gridCol w="992906">
                  <a:extLst>
                    <a:ext uri="{9D8B030D-6E8A-4147-A177-3AD203B41FA5}">
                      <a16:colId xmlns:a16="http://schemas.microsoft.com/office/drawing/2014/main" val="3073055190"/>
                    </a:ext>
                  </a:extLst>
                </a:gridCol>
                <a:gridCol w="992906">
                  <a:extLst>
                    <a:ext uri="{9D8B030D-6E8A-4147-A177-3AD203B41FA5}">
                      <a16:colId xmlns:a16="http://schemas.microsoft.com/office/drawing/2014/main" val="3974969724"/>
                    </a:ext>
                  </a:extLst>
                </a:gridCol>
              </a:tblGrid>
              <a:tr h="422145">
                <a:tc>
                  <a:txBody>
                    <a:bodyPr/>
                    <a:lstStyle/>
                    <a:p>
                      <a:pPr marL="12700" marR="12700" algn="ctr">
                        <a:lnSpc>
                          <a:spcPct val="107000"/>
                        </a:lnSpc>
                        <a:spcBef>
                          <a:spcPts val="100"/>
                        </a:spcBef>
                        <a:spcAft>
                          <a:spcPts val="100"/>
                        </a:spcAft>
                      </a:pPr>
                      <a:r>
                        <a:rPr lang="en-GB" sz="1200" dirty="0">
                          <a:effectLst/>
                        </a:rPr>
                        <a:t> </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gridSpan="7">
                  <a:txBody>
                    <a:bodyPr/>
                    <a:lstStyle/>
                    <a:p>
                      <a:pPr marL="12700" marR="12700" algn="ctr">
                        <a:lnSpc>
                          <a:spcPct val="107000"/>
                        </a:lnSpc>
                        <a:spcBef>
                          <a:spcPts val="100"/>
                        </a:spcBef>
                        <a:spcAft>
                          <a:spcPts val="100"/>
                        </a:spcAft>
                      </a:pPr>
                      <a:r>
                        <a:rPr lang="en-GB" sz="1200" dirty="0">
                          <a:effectLst/>
                        </a:rPr>
                        <a:t>Active (delta)</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988316115"/>
                  </a:ext>
                </a:extLst>
              </a:tr>
              <a:tr h="422145">
                <a:tc>
                  <a:txBody>
                    <a:bodyPr/>
                    <a:lstStyle/>
                    <a:p>
                      <a:pPr marL="12700" marR="12700" algn="ctr">
                        <a:lnSpc>
                          <a:spcPct val="107000"/>
                        </a:lnSpc>
                        <a:spcBef>
                          <a:spcPts val="100"/>
                        </a:spcBef>
                        <a:spcAft>
                          <a:spcPts val="600"/>
                        </a:spcAft>
                      </a:pPr>
                      <a:r>
                        <a:rPr lang="en-GB" sz="1200" dirty="0">
                          <a:effectLst/>
                        </a:rPr>
                        <a:t>Placebo (delta)</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0.25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0.75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1.25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extLst>
                  <a:ext uri="{0D108BD9-81ED-4DB2-BD59-A6C34878D82A}">
                    <a16:rowId xmlns:a16="http://schemas.microsoft.com/office/drawing/2014/main" val="2608958441"/>
                  </a:ext>
                </a:extLst>
              </a:tr>
              <a:tr h="388597">
                <a:tc>
                  <a:txBody>
                    <a:bodyPr/>
                    <a:lstStyle/>
                    <a:p>
                      <a:pPr marL="12700" marR="12700" algn="ctr">
                        <a:lnSpc>
                          <a:spcPct val="150000"/>
                        </a:lnSpc>
                        <a:spcBef>
                          <a:spcPts val="100"/>
                        </a:spcBef>
                        <a:spcAft>
                          <a:spcPts val="100"/>
                        </a:spcAft>
                      </a:pPr>
                      <a:r>
                        <a:rPr lang="en-GB" sz="1200" dirty="0">
                          <a:effectLst/>
                        </a:rPr>
                        <a:t>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0.64 ( 0.41)</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0.64 ( 0.41)</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0.65 ( 0.42)</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0.67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0.68 ( 0.44)</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771172897"/>
                  </a:ext>
                </a:extLst>
              </a:tr>
              <a:tr h="388597">
                <a:tc>
                  <a:txBody>
                    <a:bodyPr/>
                    <a:lstStyle/>
                    <a:p>
                      <a:pPr marL="12700" marR="12700" algn="ctr">
                        <a:lnSpc>
                          <a:spcPct val="150000"/>
                        </a:lnSpc>
                        <a:spcBef>
                          <a:spcPts val="100"/>
                        </a:spcBef>
                        <a:spcAft>
                          <a:spcPts val="100"/>
                        </a:spcAft>
                      </a:pPr>
                      <a:r>
                        <a:rPr lang="en-GB" sz="1200" dirty="0">
                          <a:effectLst/>
                        </a:rPr>
                        <a:t>-0.25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0.64 ( 0.41)</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( 0.41)</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0.66 ( 0.42)</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0.67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0.68 ( 0.44)</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548974950"/>
                  </a:ext>
                </a:extLst>
              </a:tr>
              <a:tr h="388597">
                <a:tc>
                  <a:txBody>
                    <a:bodyPr/>
                    <a:lstStyle/>
                    <a:p>
                      <a:pPr marL="12700" marR="12700" algn="ctr">
                        <a:lnSpc>
                          <a:spcPct val="150000"/>
                        </a:lnSpc>
                        <a:spcBef>
                          <a:spcPts val="100"/>
                        </a:spcBef>
                        <a:spcAft>
                          <a:spcPts val="100"/>
                        </a:spcAft>
                      </a:pPr>
                      <a:r>
                        <a:rPr lang="en-GB" sz="1200" dirty="0">
                          <a:effectLst/>
                        </a:rPr>
                        <a:t>-0.5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( 0.41)</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0.67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0.68 ( 0.44)</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4170150270"/>
                  </a:ext>
                </a:extLst>
              </a:tr>
              <a:tr h="388597">
                <a:tc>
                  <a:txBody>
                    <a:bodyPr/>
                    <a:lstStyle/>
                    <a:p>
                      <a:pPr marL="12700" marR="12700" algn="ctr">
                        <a:lnSpc>
                          <a:spcPct val="150000"/>
                        </a:lnSpc>
                        <a:spcBef>
                          <a:spcPts val="100"/>
                        </a:spcBef>
                        <a:spcAft>
                          <a:spcPts val="100"/>
                        </a:spcAft>
                      </a:pPr>
                      <a:r>
                        <a:rPr lang="en-GB" sz="1200" dirty="0">
                          <a:effectLst/>
                        </a:rPr>
                        <a:t>-0.75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( 0.41)</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0.66 ( 0.42)</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0.67 ( 0.43)</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0.67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0.68 ( 0.44)</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2529678181"/>
                  </a:ext>
                </a:extLst>
              </a:tr>
              <a:tr h="388597">
                <a:tc>
                  <a:txBody>
                    <a:bodyPr/>
                    <a:lstStyle/>
                    <a:p>
                      <a:pPr marL="12700" marR="12700" algn="ctr">
                        <a:lnSpc>
                          <a:spcPct val="150000"/>
                        </a:lnSpc>
                        <a:spcBef>
                          <a:spcPts val="100"/>
                        </a:spcBef>
                        <a:spcAft>
                          <a:spcPts val="100"/>
                        </a:spcAft>
                      </a:pPr>
                      <a:r>
                        <a:rPr lang="en-GB" sz="1200" dirty="0">
                          <a:effectLst/>
                        </a:rPr>
                        <a:t>-1</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0.67 ( 0.43)</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0.67 ( 0.43)</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0.68 ( 0.44)</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58874601"/>
                  </a:ext>
                </a:extLst>
              </a:tr>
              <a:tr h="388597">
                <a:tc>
                  <a:txBody>
                    <a:bodyPr/>
                    <a:lstStyle/>
                    <a:p>
                      <a:pPr marL="12700" marR="12700" algn="ctr">
                        <a:lnSpc>
                          <a:spcPct val="150000"/>
                        </a:lnSpc>
                        <a:spcBef>
                          <a:spcPts val="100"/>
                        </a:spcBef>
                        <a:spcAft>
                          <a:spcPts val="100"/>
                        </a:spcAft>
                      </a:pPr>
                      <a:r>
                        <a:rPr lang="en-GB" sz="1200" dirty="0">
                          <a:effectLst/>
                        </a:rPr>
                        <a:t>-1.25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0.67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0.67 ( 0.43)</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0.68 ( 0.44)</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2581941752"/>
                  </a:ext>
                </a:extLst>
              </a:tr>
              <a:tr h="388597">
                <a:tc>
                  <a:txBody>
                    <a:bodyPr/>
                    <a:lstStyle/>
                    <a:p>
                      <a:pPr marL="12700" marR="12700" algn="ctr">
                        <a:lnSpc>
                          <a:spcPct val="150000"/>
                        </a:lnSpc>
                        <a:spcBef>
                          <a:spcPts val="100"/>
                        </a:spcBef>
                        <a:spcAft>
                          <a:spcPts val="100"/>
                        </a:spcAft>
                      </a:pPr>
                      <a:r>
                        <a:rPr lang="en-GB" sz="1200" dirty="0">
                          <a:effectLst/>
                        </a:rPr>
                        <a:t>-1.5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0.65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0.66 ( 0.42)</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a:solidFill>
                            <a:srgbClr val="000000"/>
                          </a:solidFill>
                          <a:effectLst/>
                          <a:latin typeface="+mn-lt"/>
                          <a:ea typeface="Times New Roman" panose="02020603050405020304" pitchFamily="18" charset="0"/>
                          <a:cs typeface="Times New Roman" panose="02020603050405020304" pitchFamily="18" charset="0"/>
                        </a:rPr>
                        <a:t>0.67 ( 0.43)</a:t>
                      </a:r>
                      <a:endParaRPr lang="en-AU" sz="120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0.68 ( 0.43)</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tc>
                  <a:txBody>
                    <a:bodyPr/>
                    <a:lstStyle/>
                    <a:p>
                      <a:pPr marL="12700" marR="12700" algn="ctr">
                        <a:lnSpc>
                          <a:spcPct val="150000"/>
                        </a:lnSpc>
                        <a:spcBef>
                          <a:spcPts val="100"/>
                        </a:spcBef>
                        <a:spcAft>
                          <a:spcPts val="100"/>
                        </a:spcAft>
                      </a:pPr>
                      <a:r>
                        <a:rPr lang="en-GB" sz="1200" dirty="0">
                          <a:solidFill>
                            <a:srgbClr val="000000"/>
                          </a:solidFill>
                          <a:effectLst/>
                          <a:latin typeface="+mn-lt"/>
                          <a:ea typeface="Times New Roman" panose="02020603050405020304" pitchFamily="18" charset="0"/>
                          <a:cs typeface="Times New Roman" panose="02020603050405020304" pitchFamily="18" charset="0"/>
                        </a:rPr>
                        <a:t>0.69 ( 0.44)</a:t>
                      </a:r>
                      <a:endParaRPr lang="en-AU" sz="1200" dirty="0">
                        <a:solidFill>
                          <a:srgbClr val="000000"/>
                        </a:solidFill>
                        <a:effectLst/>
                        <a:latin typeface="+mn-lt"/>
                        <a:ea typeface="Times New Roman" panose="02020603050405020304" pitchFamily="18" charset="0"/>
                        <a:cs typeface="Times New Roman" panose="02020603050405020304" pitchFamily="18" charset="0"/>
                      </a:endParaRPr>
                    </a:p>
                  </a:txBody>
                  <a:tcPr marL="12700" marR="12700" marT="12700" marB="12700">
                    <a:solidFill>
                      <a:srgbClr val="00FA0C"/>
                    </a:solidFill>
                  </a:tcPr>
                </a:tc>
                <a:extLst>
                  <a:ext uri="{0D108BD9-81ED-4DB2-BD59-A6C34878D82A}">
                    <a16:rowId xmlns:a16="http://schemas.microsoft.com/office/drawing/2014/main" val="695720073"/>
                  </a:ext>
                </a:extLst>
              </a:tr>
            </a:tbl>
          </a:graphicData>
        </a:graphic>
      </p:graphicFrame>
      <p:sp>
        <p:nvSpPr>
          <p:cNvPr id="8" name="TextBox 7">
            <a:extLst>
              <a:ext uri="{FF2B5EF4-FFF2-40B4-BE49-F238E27FC236}">
                <a16:creationId xmlns:a16="http://schemas.microsoft.com/office/drawing/2014/main" id="{97D2FF4E-2805-C73F-0D05-2812A51DD379}"/>
              </a:ext>
            </a:extLst>
          </p:cNvPr>
          <p:cNvSpPr txBox="1"/>
          <p:nvPr/>
        </p:nvSpPr>
        <p:spPr>
          <a:xfrm>
            <a:off x="795540" y="4639734"/>
            <a:ext cx="6672060" cy="738664"/>
          </a:xfrm>
          <a:prstGeom prst="rect">
            <a:avLst/>
          </a:prstGeom>
          <a:noFill/>
        </p:spPr>
        <p:txBody>
          <a:bodyPr wrap="square" rtlCol="0">
            <a:spAutoFit/>
          </a:bodyPr>
          <a:lstStyle/>
          <a:p>
            <a:r>
              <a:rPr lang="en-US" dirty="0"/>
              <a:t>Cells contain rate ratio and 95% CI width</a:t>
            </a:r>
          </a:p>
          <a:p>
            <a:r>
              <a:rPr lang="en-US" dirty="0"/>
              <a:t>Cell </a:t>
            </a:r>
            <a:r>
              <a:rPr lang="en-US" dirty="0" err="1"/>
              <a:t>colour</a:t>
            </a:r>
            <a:r>
              <a:rPr lang="en-US" dirty="0"/>
              <a:t>: green when p&lt;=0.05</a:t>
            </a:r>
          </a:p>
          <a:p>
            <a:r>
              <a:rPr lang="en-AU" dirty="0"/>
              <a:t>                   red when p&gt;0.05</a:t>
            </a:r>
          </a:p>
        </p:txBody>
      </p:sp>
      <p:sp>
        <p:nvSpPr>
          <p:cNvPr id="2" name="Multiplication Sign 1">
            <a:extLst>
              <a:ext uri="{FF2B5EF4-FFF2-40B4-BE49-F238E27FC236}">
                <a16:creationId xmlns:a16="http://schemas.microsoft.com/office/drawing/2014/main" id="{A996C952-3786-A60F-F030-8FA74B535283}"/>
              </a:ext>
            </a:extLst>
          </p:cNvPr>
          <p:cNvSpPr/>
          <p:nvPr/>
        </p:nvSpPr>
        <p:spPr>
          <a:xfrm>
            <a:off x="541867" y="953212"/>
            <a:ext cx="8199556" cy="4425186"/>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9F7FE356-1D90-1FBA-B74A-D64A92271A96}"/>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9462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Multiple imputation - MAR</a:t>
            </a:r>
            <a:endParaRPr lang="en-AU" dirty="0"/>
          </a:p>
        </p:txBody>
      </p:sp>
      <p:graphicFrame>
        <p:nvGraphicFramePr>
          <p:cNvPr id="2" name="Table 1">
            <a:extLst>
              <a:ext uri="{FF2B5EF4-FFF2-40B4-BE49-F238E27FC236}">
                <a16:creationId xmlns:a16="http://schemas.microsoft.com/office/drawing/2014/main" id="{71F15E09-8BFB-AC62-15C3-7A632E105284}"/>
              </a:ext>
            </a:extLst>
          </p:cNvPr>
          <p:cNvGraphicFramePr>
            <a:graphicFrameLocks noGrp="1"/>
          </p:cNvGraphicFramePr>
          <p:nvPr>
            <p:extLst>
              <p:ext uri="{D42A27DB-BD31-4B8C-83A1-F6EECF244321}">
                <p14:modId xmlns:p14="http://schemas.microsoft.com/office/powerpoint/2010/main" val="570659510"/>
              </p:ext>
            </p:extLst>
          </p:nvPr>
        </p:nvGraphicFramePr>
        <p:xfrm>
          <a:off x="1151466" y="1452033"/>
          <a:ext cx="6841068" cy="1112520"/>
        </p:xfrm>
        <a:graphic>
          <a:graphicData uri="http://schemas.openxmlformats.org/drawingml/2006/table">
            <a:tbl>
              <a:tblPr firstRow="1" bandRow="1">
                <a:tableStyleId>{F5AB1C69-6EDB-4FF4-983F-18BD219EF322}</a:tableStyleId>
              </a:tblPr>
              <a:tblGrid>
                <a:gridCol w="1151468">
                  <a:extLst>
                    <a:ext uri="{9D8B030D-6E8A-4147-A177-3AD203B41FA5}">
                      <a16:colId xmlns:a16="http://schemas.microsoft.com/office/drawing/2014/main" val="1975680330"/>
                    </a:ext>
                  </a:extLst>
                </a:gridCol>
                <a:gridCol w="1016000">
                  <a:extLst>
                    <a:ext uri="{9D8B030D-6E8A-4147-A177-3AD203B41FA5}">
                      <a16:colId xmlns:a16="http://schemas.microsoft.com/office/drawing/2014/main" val="13019034"/>
                    </a:ext>
                  </a:extLst>
                </a:gridCol>
                <a:gridCol w="1253066">
                  <a:extLst>
                    <a:ext uri="{9D8B030D-6E8A-4147-A177-3AD203B41FA5}">
                      <a16:colId xmlns:a16="http://schemas.microsoft.com/office/drawing/2014/main" val="504314127"/>
                    </a:ext>
                  </a:extLst>
                </a:gridCol>
                <a:gridCol w="1140178">
                  <a:extLst>
                    <a:ext uri="{9D8B030D-6E8A-4147-A177-3AD203B41FA5}">
                      <a16:colId xmlns:a16="http://schemas.microsoft.com/office/drawing/2014/main" val="3264619257"/>
                    </a:ext>
                  </a:extLst>
                </a:gridCol>
                <a:gridCol w="1140178">
                  <a:extLst>
                    <a:ext uri="{9D8B030D-6E8A-4147-A177-3AD203B41FA5}">
                      <a16:colId xmlns:a16="http://schemas.microsoft.com/office/drawing/2014/main" val="778295748"/>
                    </a:ext>
                  </a:extLst>
                </a:gridCol>
                <a:gridCol w="1140178">
                  <a:extLst>
                    <a:ext uri="{9D8B030D-6E8A-4147-A177-3AD203B41FA5}">
                      <a16:colId xmlns:a16="http://schemas.microsoft.com/office/drawing/2014/main" val="124511801"/>
                    </a:ext>
                  </a:extLst>
                </a:gridCol>
              </a:tblGrid>
              <a:tr h="370840">
                <a:tc>
                  <a:txBody>
                    <a:bodyPr/>
                    <a:lstStyle/>
                    <a:p>
                      <a:r>
                        <a:rPr lang="en-US" dirty="0"/>
                        <a:t>Treatment</a:t>
                      </a:r>
                      <a:endParaRPr lang="en-AU" dirty="0"/>
                    </a:p>
                  </a:txBody>
                  <a:tcPr/>
                </a:tc>
                <a:tc>
                  <a:txBody>
                    <a:bodyPr/>
                    <a:lstStyle/>
                    <a:p>
                      <a:r>
                        <a:rPr lang="en-US" dirty="0"/>
                        <a:t>Rate</a:t>
                      </a:r>
                      <a:endParaRPr lang="en-AU" dirty="0"/>
                    </a:p>
                  </a:txBody>
                  <a:tcPr/>
                </a:tc>
                <a:tc>
                  <a:txBody>
                    <a:bodyPr/>
                    <a:lstStyle/>
                    <a:p>
                      <a:r>
                        <a:rPr lang="en-US" dirty="0"/>
                        <a:t>95%CI</a:t>
                      </a:r>
                      <a:endParaRPr lang="en-AU" dirty="0"/>
                    </a:p>
                  </a:txBody>
                  <a:tcPr/>
                </a:tc>
                <a:tc>
                  <a:txBody>
                    <a:bodyPr/>
                    <a:lstStyle/>
                    <a:p>
                      <a:r>
                        <a:rPr lang="en-US" dirty="0"/>
                        <a:t>Rate ratio</a:t>
                      </a:r>
                      <a:endParaRPr lang="en-AU" dirty="0"/>
                    </a:p>
                  </a:txBody>
                  <a:tcPr/>
                </a:tc>
                <a:tc>
                  <a:txBody>
                    <a:bodyPr/>
                    <a:lstStyle/>
                    <a:p>
                      <a:r>
                        <a:rPr lang="en-US" dirty="0"/>
                        <a:t>95% CI</a:t>
                      </a:r>
                      <a:endParaRPr lang="en-AU" dirty="0"/>
                    </a:p>
                  </a:txBody>
                  <a:tcPr/>
                </a:tc>
                <a:tc>
                  <a:txBody>
                    <a:bodyPr/>
                    <a:lstStyle/>
                    <a:p>
                      <a:r>
                        <a:rPr lang="en-US" dirty="0"/>
                        <a:t>P-value</a:t>
                      </a:r>
                      <a:endParaRPr lang="en-AU" dirty="0"/>
                    </a:p>
                  </a:txBody>
                  <a:tcPr/>
                </a:tc>
                <a:extLst>
                  <a:ext uri="{0D108BD9-81ED-4DB2-BD59-A6C34878D82A}">
                    <a16:rowId xmlns:a16="http://schemas.microsoft.com/office/drawing/2014/main" val="3961993196"/>
                  </a:ext>
                </a:extLst>
              </a:tr>
              <a:tr h="370840">
                <a:tc>
                  <a:txBody>
                    <a:bodyPr/>
                    <a:lstStyle/>
                    <a:p>
                      <a:r>
                        <a:rPr lang="en-US" dirty="0"/>
                        <a:t>0</a:t>
                      </a:r>
                      <a:endParaRPr lang="en-AU" dirty="0"/>
                    </a:p>
                  </a:txBody>
                  <a:tcPr/>
                </a:tc>
                <a:tc>
                  <a:txBody>
                    <a:bodyPr/>
                    <a:lstStyle/>
                    <a:p>
                      <a:r>
                        <a:rPr lang="en-US" dirty="0"/>
                        <a:t>1.02</a:t>
                      </a:r>
                      <a:endParaRPr lang="en-AU" dirty="0"/>
                    </a:p>
                  </a:txBody>
                  <a:tcPr/>
                </a:tc>
                <a:tc>
                  <a:txBody>
                    <a:bodyPr/>
                    <a:lstStyle/>
                    <a:p>
                      <a:r>
                        <a:rPr lang="en-US" dirty="0"/>
                        <a:t>0.83, 1.26</a:t>
                      </a:r>
                      <a:endParaRPr lang="en-AU" dirty="0"/>
                    </a:p>
                  </a:txBody>
                  <a:tcPr/>
                </a:tc>
                <a:tc>
                  <a:txBody>
                    <a:bodyPr/>
                    <a:lstStyle/>
                    <a:p>
                      <a:endParaRPr lang="en-AU" dirty="0"/>
                    </a:p>
                  </a:txBody>
                  <a:tcPr/>
                </a:tc>
                <a:tc>
                  <a:txBody>
                    <a:bodyPr/>
                    <a:lstStyle/>
                    <a:p>
                      <a:endParaRPr lang="en-AU"/>
                    </a:p>
                  </a:txBody>
                  <a:tcPr/>
                </a:tc>
                <a:tc>
                  <a:txBody>
                    <a:bodyPr/>
                    <a:lstStyle/>
                    <a:p>
                      <a:endParaRPr lang="en-AU"/>
                    </a:p>
                  </a:txBody>
                  <a:tcPr/>
                </a:tc>
                <a:extLst>
                  <a:ext uri="{0D108BD9-81ED-4DB2-BD59-A6C34878D82A}">
                    <a16:rowId xmlns:a16="http://schemas.microsoft.com/office/drawing/2014/main" val="1127616397"/>
                  </a:ext>
                </a:extLst>
              </a:tr>
              <a:tr h="370840">
                <a:tc>
                  <a:txBody>
                    <a:bodyPr/>
                    <a:lstStyle/>
                    <a:p>
                      <a:r>
                        <a:rPr lang="en-US" dirty="0"/>
                        <a:t>1</a:t>
                      </a:r>
                      <a:endParaRPr lang="en-AU" dirty="0"/>
                    </a:p>
                  </a:txBody>
                  <a:tcPr/>
                </a:tc>
                <a:tc>
                  <a:txBody>
                    <a:bodyPr/>
                    <a:lstStyle/>
                    <a:p>
                      <a:r>
                        <a:rPr lang="en-US" dirty="0"/>
                        <a:t>0.68</a:t>
                      </a:r>
                      <a:endParaRPr lang="en-AU" dirty="0"/>
                    </a:p>
                  </a:txBody>
                  <a:tcPr/>
                </a:tc>
                <a:tc>
                  <a:txBody>
                    <a:bodyPr/>
                    <a:lstStyle/>
                    <a:p>
                      <a:r>
                        <a:rPr lang="en-US" dirty="0"/>
                        <a:t>0.53, 0.86</a:t>
                      </a:r>
                      <a:endParaRPr lang="en-AU" dirty="0"/>
                    </a:p>
                  </a:txBody>
                  <a:tcPr/>
                </a:tc>
                <a:tc>
                  <a:txBody>
                    <a:bodyPr/>
                    <a:lstStyle/>
                    <a:p>
                      <a:r>
                        <a:rPr lang="en-US" dirty="0"/>
                        <a:t>0.66</a:t>
                      </a:r>
                      <a:endParaRPr lang="en-AU" dirty="0"/>
                    </a:p>
                  </a:txBody>
                  <a:tcPr/>
                </a:tc>
                <a:tc>
                  <a:txBody>
                    <a:bodyPr/>
                    <a:lstStyle/>
                    <a:p>
                      <a:r>
                        <a:rPr lang="en-US" dirty="0"/>
                        <a:t>0.49, 0.90</a:t>
                      </a:r>
                      <a:endParaRPr lang="en-AU" dirty="0"/>
                    </a:p>
                  </a:txBody>
                  <a:tcPr/>
                </a:tc>
                <a:tc>
                  <a:txBody>
                    <a:bodyPr/>
                    <a:lstStyle/>
                    <a:p>
                      <a:r>
                        <a:rPr lang="en-US" dirty="0"/>
                        <a:t>0.0092</a:t>
                      </a:r>
                      <a:endParaRPr lang="en-AU" dirty="0"/>
                    </a:p>
                  </a:txBody>
                  <a:tcPr/>
                </a:tc>
                <a:extLst>
                  <a:ext uri="{0D108BD9-81ED-4DB2-BD59-A6C34878D82A}">
                    <a16:rowId xmlns:a16="http://schemas.microsoft.com/office/drawing/2014/main" val="1032143593"/>
                  </a:ext>
                </a:extLst>
              </a:tr>
            </a:tbl>
          </a:graphicData>
        </a:graphic>
      </p:graphicFrame>
      <p:graphicFrame>
        <p:nvGraphicFramePr>
          <p:cNvPr id="4" name="Table 3">
            <a:extLst>
              <a:ext uri="{FF2B5EF4-FFF2-40B4-BE49-F238E27FC236}">
                <a16:creationId xmlns:a16="http://schemas.microsoft.com/office/drawing/2014/main" id="{814D8FE2-585F-199A-D83B-3CAF6E32A3E8}"/>
              </a:ext>
            </a:extLst>
          </p:cNvPr>
          <p:cNvGraphicFramePr>
            <a:graphicFrameLocks noGrp="1"/>
          </p:cNvGraphicFramePr>
          <p:nvPr>
            <p:extLst>
              <p:ext uri="{D42A27DB-BD31-4B8C-83A1-F6EECF244321}">
                <p14:modId xmlns:p14="http://schemas.microsoft.com/office/powerpoint/2010/main" val="1213306076"/>
              </p:ext>
            </p:extLst>
          </p:nvPr>
        </p:nvGraphicFramePr>
        <p:xfrm>
          <a:off x="1151466" y="3467099"/>
          <a:ext cx="6841068" cy="1112520"/>
        </p:xfrm>
        <a:graphic>
          <a:graphicData uri="http://schemas.openxmlformats.org/drawingml/2006/table">
            <a:tbl>
              <a:tblPr firstRow="1" bandRow="1">
                <a:tableStyleId>{F5AB1C69-6EDB-4FF4-983F-18BD219EF322}</a:tableStyleId>
              </a:tblPr>
              <a:tblGrid>
                <a:gridCol w="1151468">
                  <a:extLst>
                    <a:ext uri="{9D8B030D-6E8A-4147-A177-3AD203B41FA5}">
                      <a16:colId xmlns:a16="http://schemas.microsoft.com/office/drawing/2014/main" val="1975680330"/>
                    </a:ext>
                  </a:extLst>
                </a:gridCol>
                <a:gridCol w="1016000">
                  <a:extLst>
                    <a:ext uri="{9D8B030D-6E8A-4147-A177-3AD203B41FA5}">
                      <a16:colId xmlns:a16="http://schemas.microsoft.com/office/drawing/2014/main" val="13019034"/>
                    </a:ext>
                  </a:extLst>
                </a:gridCol>
                <a:gridCol w="1253066">
                  <a:extLst>
                    <a:ext uri="{9D8B030D-6E8A-4147-A177-3AD203B41FA5}">
                      <a16:colId xmlns:a16="http://schemas.microsoft.com/office/drawing/2014/main" val="504314127"/>
                    </a:ext>
                  </a:extLst>
                </a:gridCol>
                <a:gridCol w="1140178">
                  <a:extLst>
                    <a:ext uri="{9D8B030D-6E8A-4147-A177-3AD203B41FA5}">
                      <a16:colId xmlns:a16="http://schemas.microsoft.com/office/drawing/2014/main" val="3264619257"/>
                    </a:ext>
                  </a:extLst>
                </a:gridCol>
                <a:gridCol w="1140178">
                  <a:extLst>
                    <a:ext uri="{9D8B030D-6E8A-4147-A177-3AD203B41FA5}">
                      <a16:colId xmlns:a16="http://schemas.microsoft.com/office/drawing/2014/main" val="778295748"/>
                    </a:ext>
                  </a:extLst>
                </a:gridCol>
                <a:gridCol w="1140178">
                  <a:extLst>
                    <a:ext uri="{9D8B030D-6E8A-4147-A177-3AD203B41FA5}">
                      <a16:colId xmlns:a16="http://schemas.microsoft.com/office/drawing/2014/main" val="124511801"/>
                    </a:ext>
                  </a:extLst>
                </a:gridCol>
              </a:tblGrid>
              <a:tr h="370840">
                <a:tc>
                  <a:txBody>
                    <a:bodyPr/>
                    <a:lstStyle/>
                    <a:p>
                      <a:r>
                        <a:rPr lang="en-US" dirty="0"/>
                        <a:t>Treatment</a:t>
                      </a:r>
                      <a:endParaRPr lang="en-AU" dirty="0"/>
                    </a:p>
                  </a:txBody>
                  <a:tcPr/>
                </a:tc>
                <a:tc>
                  <a:txBody>
                    <a:bodyPr/>
                    <a:lstStyle/>
                    <a:p>
                      <a:r>
                        <a:rPr lang="en-US" dirty="0"/>
                        <a:t>Rate</a:t>
                      </a:r>
                      <a:endParaRPr lang="en-AU" dirty="0"/>
                    </a:p>
                  </a:txBody>
                  <a:tcPr/>
                </a:tc>
                <a:tc>
                  <a:txBody>
                    <a:bodyPr/>
                    <a:lstStyle/>
                    <a:p>
                      <a:r>
                        <a:rPr lang="en-US" dirty="0"/>
                        <a:t>95%CI</a:t>
                      </a:r>
                      <a:endParaRPr lang="en-AU" dirty="0"/>
                    </a:p>
                  </a:txBody>
                  <a:tcPr/>
                </a:tc>
                <a:tc>
                  <a:txBody>
                    <a:bodyPr/>
                    <a:lstStyle/>
                    <a:p>
                      <a:r>
                        <a:rPr lang="en-US" dirty="0"/>
                        <a:t>Rate ratio</a:t>
                      </a:r>
                      <a:endParaRPr lang="en-AU" dirty="0"/>
                    </a:p>
                  </a:txBody>
                  <a:tcPr/>
                </a:tc>
                <a:tc>
                  <a:txBody>
                    <a:bodyPr/>
                    <a:lstStyle/>
                    <a:p>
                      <a:r>
                        <a:rPr lang="en-US" dirty="0"/>
                        <a:t>95% CI</a:t>
                      </a:r>
                      <a:endParaRPr lang="en-AU" dirty="0"/>
                    </a:p>
                  </a:txBody>
                  <a:tcPr/>
                </a:tc>
                <a:tc>
                  <a:txBody>
                    <a:bodyPr/>
                    <a:lstStyle/>
                    <a:p>
                      <a:r>
                        <a:rPr lang="en-US" dirty="0"/>
                        <a:t>P-value</a:t>
                      </a:r>
                      <a:endParaRPr lang="en-AU" dirty="0"/>
                    </a:p>
                  </a:txBody>
                  <a:tcPr/>
                </a:tc>
                <a:extLst>
                  <a:ext uri="{0D108BD9-81ED-4DB2-BD59-A6C34878D82A}">
                    <a16:rowId xmlns:a16="http://schemas.microsoft.com/office/drawing/2014/main" val="3961993196"/>
                  </a:ext>
                </a:extLst>
              </a:tr>
              <a:tr h="370840">
                <a:tc>
                  <a:txBody>
                    <a:bodyPr/>
                    <a:lstStyle/>
                    <a:p>
                      <a:r>
                        <a:rPr lang="en-US" dirty="0"/>
                        <a:t>0</a:t>
                      </a:r>
                      <a:endParaRPr lang="en-AU" dirty="0"/>
                    </a:p>
                  </a:txBody>
                  <a:tcPr/>
                </a:tc>
                <a:tc>
                  <a:txBody>
                    <a:bodyPr/>
                    <a:lstStyle/>
                    <a:p>
                      <a:r>
                        <a:rPr lang="en-US" dirty="0"/>
                        <a:t>1.02</a:t>
                      </a:r>
                      <a:endParaRPr lang="en-AU" dirty="0"/>
                    </a:p>
                  </a:txBody>
                  <a:tcPr/>
                </a:tc>
                <a:tc>
                  <a:txBody>
                    <a:bodyPr/>
                    <a:lstStyle/>
                    <a:p>
                      <a:r>
                        <a:rPr lang="en-US" dirty="0"/>
                        <a:t>0.83, 1.26</a:t>
                      </a:r>
                      <a:endParaRPr lang="en-AU" dirty="0"/>
                    </a:p>
                  </a:txBody>
                  <a:tcPr/>
                </a:tc>
                <a:tc>
                  <a:txBody>
                    <a:bodyPr/>
                    <a:lstStyle/>
                    <a:p>
                      <a:endParaRPr lang="en-AU" dirty="0"/>
                    </a:p>
                  </a:txBody>
                  <a:tcPr/>
                </a:tc>
                <a:tc>
                  <a:txBody>
                    <a:bodyPr/>
                    <a:lstStyle/>
                    <a:p>
                      <a:endParaRPr lang="en-AU"/>
                    </a:p>
                  </a:txBody>
                  <a:tcPr/>
                </a:tc>
                <a:tc>
                  <a:txBody>
                    <a:bodyPr/>
                    <a:lstStyle/>
                    <a:p>
                      <a:endParaRPr lang="en-AU"/>
                    </a:p>
                  </a:txBody>
                  <a:tcPr/>
                </a:tc>
                <a:extLst>
                  <a:ext uri="{0D108BD9-81ED-4DB2-BD59-A6C34878D82A}">
                    <a16:rowId xmlns:a16="http://schemas.microsoft.com/office/drawing/2014/main" val="1127616397"/>
                  </a:ext>
                </a:extLst>
              </a:tr>
              <a:tr h="370840">
                <a:tc>
                  <a:txBody>
                    <a:bodyPr/>
                    <a:lstStyle/>
                    <a:p>
                      <a:r>
                        <a:rPr lang="en-US" dirty="0"/>
                        <a:t>1</a:t>
                      </a:r>
                      <a:endParaRPr lang="en-AU" dirty="0"/>
                    </a:p>
                  </a:txBody>
                  <a:tcPr/>
                </a:tc>
                <a:tc>
                  <a:txBody>
                    <a:bodyPr/>
                    <a:lstStyle/>
                    <a:p>
                      <a:r>
                        <a:rPr lang="en-US" dirty="0"/>
                        <a:t>0.68</a:t>
                      </a:r>
                      <a:endParaRPr lang="en-AU" dirty="0"/>
                    </a:p>
                  </a:txBody>
                  <a:tcPr/>
                </a:tc>
                <a:tc>
                  <a:txBody>
                    <a:bodyPr/>
                    <a:lstStyle/>
                    <a:p>
                      <a:r>
                        <a:rPr lang="en-US" dirty="0"/>
                        <a:t>0.53, 0.86</a:t>
                      </a:r>
                      <a:endParaRPr lang="en-AU" dirty="0"/>
                    </a:p>
                  </a:txBody>
                  <a:tcPr/>
                </a:tc>
                <a:tc>
                  <a:txBody>
                    <a:bodyPr/>
                    <a:lstStyle/>
                    <a:p>
                      <a:r>
                        <a:rPr lang="en-US" dirty="0"/>
                        <a:t>0.66</a:t>
                      </a:r>
                      <a:endParaRPr lang="en-AU" dirty="0"/>
                    </a:p>
                  </a:txBody>
                  <a:tcPr/>
                </a:tc>
                <a:tc>
                  <a:txBody>
                    <a:bodyPr/>
                    <a:lstStyle/>
                    <a:p>
                      <a:r>
                        <a:rPr lang="en-US" dirty="0"/>
                        <a:t>0.49, 0.90</a:t>
                      </a:r>
                      <a:endParaRPr lang="en-AU" dirty="0"/>
                    </a:p>
                  </a:txBody>
                  <a:tcPr/>
                </a:tc>
                <a:tc>
                  <a:txBody>
                    <a:bodyPr/>
                    <a:lstStyle/>
                    <a:p>
                      <a:r>
                        <a:rPr lang="en-US" dirty="0"/>
                        <a:t>0.0090</a:t>
                      </a:r>
                      <a:endParaRPr lang="en-AU" dirty="0"/>
                    </a:p>
                  </a:txBody>
                  <a:tcPr/>
                </a:tc>
                <a:extLst>
                  <a:ext uri="{0D108BD9-81ED-4DB2-BD59-A6C34878D82A}">
                    <a16:rowId xmlns:a16="http://schemas.microsoft.com/office/drawing/2014/main" val="1032143593"/>
                  </a:ext>
                </a:extLst>
              </a:tr>
            </a:tbl>
          </a:graphicData>
        </a:graphic>
      </p:graphicFrame>
      <p:sp>
        <p:nvSpPr>
          <p:cNvPr id="5" name="TextBox 4">
            <a:extLst>
              <a:ext uri="{FF2B5EF4-FFF2-40B4-BE49-F238E27FC236}">
                <a16:creationId xmlns:a16="http://schemas.microsoft.com/office/drawing/2014/main" id="{71698F79-89E3-E795-7AED-778F80061C31}"/>
              </a:ext>
            </a:extLst>
          </p:cNvPr>
          <p:cNvSpPr txBox="1"/>
          <p:nvPr/>
        </p:nvSpPr>
        <p:spPr>
          <a:xfrm>
            <a:off x="736600" y="953212"/>
            <a:ext cx="4241800" cy="307777"/>
          </a:xfrm>
          <a:prstGeom prst="rect">
            <a:avLst/>
          </a:prstGeom>
          <a:noFill/>
        </p:spPr>
        <p:txBody>
          <a:bodyPr wrap="square" rtlCol="0">
            <a:spAutoFit/>
          </a:bodyPr>
          <a:lstStyle/>
          <a:p>
            <a:r>
              <a:rPr lang="en-US" b="1" dirty="0"/>
              <a:t>Primary analysis</a:t>
            </a:r>
            <a:endParaRPr lang="en-AU" b="1" dirty="0"/>
          </a:p>
        </p:txBody>
      </p:sp>
      <p:sp>
        <p:nvSpPr>
          <p:cNvPr id="7" name="TextBox 6">
            <a:extLst>
              <a:ext uri="{FF2B5EF4-FFF2-40B4-BE49-F238E27FC236}">
                <a16:creationId xmlns:a16="http://schemas.microsoft.com/office/drawing/2014/main" id="{8700131F-D3EE-209A-835D-8673EDBE13D0}"/>
              </a:ext>
            </a:extLst>
          </p:cNvPr>
          <p:cNvSpPr txBox="1"/>
          <p:nvPr/>
        </p:nvSpPr>
        <p:spPr>
          <a:xfrm>
            <a:off x="736600" y="2996559"/>
            <a:ext cx="4241800" cy="307777"/>
          </a:xfrm>
          <a:prstGeom prst="rect">
            <a:avLst/>
          </a:prstGeom>
          <a:noFill/>
        </p:spPr>
        <p:txBody>
          <a:bodyPr wrap="square" rtlCol="0">
            <a:spAutoFit/>
          </a:bodyPr>
          <a:lstStyle/>
          <a:p>
            <a:r>
              <a:rPr lang="en-US" b="1" dirty="0"/>
              <a:t>MI - MAR</a:t>
            </a:r>
            <a:endParaRPr lang="en-AU" b="1" dirty="0"/>
          </a:p>
        </p:txBody>
      </p:sp>
      <p:sp>
        <p:nvSpPr>
          <p:cNvPr id="9" name="Rectangle 8">
            <a:extLst>
              <a:ext uri="{FF2B5EF4-FFF2-40B4-BE49-F238E27FC236}">
                <a16:creationId xmlns:a16="http://schemas.microsoft.com/office/drawing/2014/main" id="{4A168992-46DA-1CE6-D997-191F634F5784}"/>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53900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1A310F3-35F4-5096-6D27-807A464133BE}"/>
              </a:ext>
            </a:extLst>
          </p:cNvPr>
          <p:cNvPicPr>
            <a:picLocks noChangeAspect="1"/>
          </p:cNvPicPr>
          <p:nvPr/>
        </p:nvPicPr>
        <p:blipFill>
          <a:blip r:embed="rId3"/>
          <a:stretch>
            <a:fillRect/>
          </a:stretch>
        </p:blipFill>
        <p:spPr>
          <a:xfrm>
            <a:off x="0" y="-156920"/>
            <a:ext cx="9137144" cy="6024320"/>
          </a:xfrm>
          <a:prstGeom prst="rect">
            <a:avLst/>
          </a:prstGeom>
        </p:spPr>
      </p:pic>
    </p:spTree>
    <p:extLst>
      <p:ext uri="{BB962C8B-B14F-4D97-AF65-F5344CB8AC3E}">
        <p14:creationId xmlns:p14="http://schemas.microsoft.com/office/powerpoint/2010/main" val="693547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F5859B-DC8B-158E-CF1E-B85B8F84B64C}"/>
              </a:ext>
            </a:extLst>
          </p:cNvPr>
          <p:cNvSpPr>
            <a:spLocks noGrp="1"/>
          </p:cNvSpPr>
          <p:nvPr>
            <p:ph type="body" idx="1"/>
          </p:nvPr>
        </p:nvSpPr>
        <p:spPr/>
        <p:txBody>
          <a:bodyPr/>
          <a:lstStyle/>
          <a:p>
            <a:endParaRPr lang="en-AU"/>
          </a:p>
        </p:txBody>
      </p:sp>
      <p:sp>
        <p:nvSpPr>
          <p:cNvPr id="3" name="Title 2">
            <a:extLst>
              <a:ext uri="{FF2B5EF4-FFF2-40B4-BE49-F238E27FC236}">
                <a16:creationId xmlns:a16="http://schemas.microsoft.com/office/drawing/2014/main" id="{1F1A726D-1AA9-F8F7-3A16-79C136C478C5}"/>
              </a:ext>
            </a:extLst>
          </p:cNvPr>
          <p:cNvSpPr>
            <a:spLocks noGrp="1"/>
          </p:cNvSpPr>
          <p:nvPr>
            <p:ph type="title"/>
          </p:nvPr>
        </p:nvSpPr>
        <p:spPr/>
        <p:txBody>
          <a:bodyPr/>
          <a:lstStyle/>
          <a:p>
            <a:endParaRPr lang="en-AU"/>
          </a:p>
        </p:txBody>
      </p:sp>
      <p:sp>
        <p:nvSpPr>
          <p:cNvPr id="6" name="Rectangle 5">
            <a:extLst>
              <a:ext uri="{FF2B5EF4-FFF2-40B4-BE49-F238E27FC236}">
                <a16:creationId xmlns:a16="http://schemas.microsoft.com/office/drawing/2014/main" id="{0544330D-7BF4-AD25-E99E-B555E3EA7230}"/>
              </a:ext>
            </a:extLst>
          </p:cNvPr>
          <p:cNvSpPr/>
          <p:nvPr/>
        </p:nvSpPr>
        <p:spPr>
          <a:xfrm>
            <a:off x="0" y="0"/>
            <a:ext cx="9144000" cy="571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874D1A0B-5830-54EA-A56C-0FBDD29F0B05}"/>
              </a:ext>
            </a:extLst>
          </p:cNvPr>
          <p:cNvPicPr>
            <a:picLocks noChangeAspect="1"/>
          </p:cNvPicPr>
          <p:nvPr/>
        </p:nvPicPr>
        <p:blipFill>
          <a:blip r:embed="rId3"/>
          <a:stretch>
            <a:fillRect/>
          </a:stretch>
        </p:blipFill>
        <p:spPr>
          <a:xfrm>
            <a:off x="0" y="307777"/>
            <a:ext cx="9144000" cy="4462216"/>
          </a:xfrm>
          <a:prstGeom prst="rect">
            <a:avLst/>
          </a:prstGeom>
        </p:spPr>
      </p:pic>
      <p:sp>
        <p:nvSpPr>
          <p:cNvPr id="7" name="TextBox 6">
            <a:extLst>
              <a:ext uri="{FF2B5EF4-FFF2-40B4-BE49-F238E27FC236}">
                <a16:creationId xmlns:a16="http://schemas.microsoft.com/office/drawing/2014/main" id="{0BA38367-E93D-58EF-0A2E-B61BE0BAA03E}"/>
              </a:ext>
            </a:extLst>
          </p:cNvPr>
          <p:cNvSpPr txBox="1"/>
          <p:nvPr/>
        </p:nvSpPr>
        <p:spPr>
          <a:xfrm>
            <a:off x="626533" y="0"/>
            <a:ext cx="7768084" cy="307777"/>
          </a:xfrm>
          <a:prstGeom prst="rect">
            <a:avLst/>
          </a:prstGeom>
          <a:noFill/>
        </p:spPr>
        <p:txBody>
          <a:bodyPr wrap="square" rtlCol="0">
            <a:spAutoFit/>
          </a:bodyPr>
          <a:lstStyle/>
          <a:p>
            <a:r>
              <a:rPr lang="en-AU" dirty="0"/>
              <a:t>https://www.lshtm.ac.uk/research/centres-projects-groups/missing-data#dia-missing-data</a:t>
            </a:r>
          </a:p>
        </p:txBody>
      </p:sp>
      <p:pic>
        <p:nvPicPr>
          <p:cNvPr id="9" name="Picture 8">
            <a:extLst>
              <a:ext uri="{FF2B5EF4-FFF2-40B4-BE49-F238E27FC236}">
                <a16:creationId xmlns:a16="http://schemas.microsoft.com/office/drawing/2014/main" id="{5067A922-AED2-6063-B433-001846CA485D}"/>
              </a:ext>
            </a:extLst>
          </p:cNvPr>
          <p:cNvPicPr>
            <a:picLocks noChangeAspect="1"/>
          </p:cNvPicPr>
          <p:nvPr/>
        </p:nvPicPr>
        <p:blipFill>
          <a:blip r:embed="rId4"/>
          <a:stretch>
            <a:fillRect/>
          </a:stretch>
        </p:blipFill>
        <p:spPr>
          <a:xfrm>
            <a:off x="499990" y="5077770"/>
            <a:ext cx="8021169" cy="1790950"/>
          </a:xfrm>
          <a:prstGeom prst="rect">
            <a:avLst/>
          </a:prstGeom>
        </p:spPr>
      </p:pic>
      <p:cxnSp>
        <p:nvCxnSpPr>
          <p:cNvPr id="11" name="Straight Connector 10">
            <a:extLst>
              <a:ext uri="{FF2B5EF4-FFF2-40B4-BE49-F238E27FC236}">
                <a16:creationId xmlns:a16="http://schemas.microsoft.com/office/drawing/2014/main" id="{6E6A1164-BB4B-9BE1-384A-E50BAF3A6D19}"/>
              </a:ext>
            </a:extLst>
          </p:cNvPr>
          <p:cNvCxnSpPr/>
          <p:nvPr/>
        </p:nvCxnSpPr>
        <p:spPr>
          <a:xfrm>
            <a:off x="-169333" y="4944534"/>
            <a:ext cx="9668933"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8633A757-3FEB-2082-CB2A-D0426BEC7292}"/>
              </a:ext>
            </a:extLst>
          </p:cNvPr>
          <p:cNvSpPr/>
          <p:nvPr/>
        </p:nvSpPr>
        <p:spPr>
          <a:xfrm>
            <a:off x="3285067" y="1312870"/>
            <a:ext cx="1507066" cy="4146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Arrow: Down 12">
            <a:extLst>
              <a:ext uri="{FF2B5EF4-FFF2-40B4-BE49-F238E27FC236}">
                <a16:creationId xmlns:a16="http://schemas.microsoft.com/office/drawing/2014/main" id="{0AFFB3B2-21D5-ABD1-CFFF-BC7D1CEBA860}"/>
              </a:ext>
            </a:extLst>
          </p:cNvPr>
          <p:cNvSpPr/>
          <p:nvPr/>
        </p:nvSpPr>
        <p:spPr>
          <a:xfrm>
            <a:off x="1133482" y="4947011"/>
            <a:ext cx="787400" cy="174538"/>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Arrow: Down 13">
            <a:extLst>
              <a:ext uri="{FF2B5EF4-FFF2-40B4-BE49-F238E27FC236}">
                <a16:creationId xmlns:a16="http://schemas.microsoft.com/office/drawing/2014/main" id="{4806AFE8-25E1-EC16-50E5-A725194DB14B}"/>
              </a:ext>
            </a:extLst>
          </p:cNvPr>
          <p:cNvSpPr/>
          <p:nvPr/>
        </p:nvSpPr>
        <p:spPr>
          <a:xfrm>
            <a:off x="3644900" y="4939582"/>
            <a:ext cx="787400" cy="174538"/>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Arrow: Down 14">
            <a:extLst>
              <a:ext uri="{FF2B5EF4-FFF2-40B4-BE49-F238E27FC236}">
                <a16:creationId xmlns:a16="http://schemas.microsoft.com/office/drawing/2014/main" id="{31118991-8F6C-8E1F-3228-56EF1197A8B7}"/>
              </a:ext>
            </a:extLst>
          </p:cNvPr>
          <p:cNvSpPr/>
          <p:nvPr/>
        </p:nvSpPr>
        <p:spPr>
          <a:xfrm>
            <a:off x="6394450" y="4957171"/>
            <a:ext cx="787400" cy="174538"/>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29867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p:txBody>
          <a:bodyPr/>
          <a:lstStyle/>
          <a:p>
            <a:pPr>
              <a:buClr>
                <a:srgbClr val="6A0A1F"/>
              </a:buClr>
              <a:buFont typeface="Arial" panose="020B0604020202020204" pitchFamily="34" charset="0"/>
              <a:buChar char="•"/>
            </a:pPr>
            <a:r>
              <a:rPr lang="en-US" dirty="0">
                <a:solidFill>
                  <a:schemeClr val="tx1"/>
                </a:solidFill>
              </a:rPr>
              <a:t>How it works</a:t>
            </a:r>
          </a:p>
          <a:p>
            <a:pPr marL="939800" lvl="1" indent="-342900">
              <a:buClr>
                <a:srgbClr val="6A0A1F"/>
              </a:buClr>
              <a:buFont typeface="+mj-lt"/>
              <a:buAutoNum type="arabicPeriod"/>
            </a:pPr>
            <a:r>
              <a:rPr lang="en-US" dirty="0">
                <a:solidFill>
                  <a:schemeClr val="tx1"/>
                </a:solidFill>
              </a:rPr>
              <a:t>Run our model under MAR</a:t>
            </a:r>
          </a:p>
          <a:p>
            <a:pPr marL="939800" lvl="1" indent="-342900">
              <a:buClr>
                <a:srgbClr val="6A0A1F"/>
              </a:buClr>
              <a:buFont typeface="+mj-lt"/>
              <a:buAutoNum type="arabicPeriod"/>
            </a:pPr>
            <a:r>
              <a:rPr lang="en-US" dirty="0">
                <a:solidFill>
                  <a:schemeClr val="tx1"/>
                </a:solidFill>
              </a:rPr>
              <a:t>Use the BAYES statement in PROC GENMOD to output 100 sets of parameter estimates using MCMC</a:t>
            </a:r>
          </a:p>
          <a:p>
            <a:pPr marL="939800" lvl="1" indent="-342900">
              <a:buClr>
                <a:srgbClr val="6A0A1F"/>
              </a:buClr>
              <a:buFont typeface="+mj-lt"/>
              <a:buAutoNum type="arabicPeriod"/>
            </a:pPr>
            <a:r>
              <a:rPr lang="en-US" dirty="0">
                <a:solidFill>
                  <a:schemeClr val="tx1"/>
                </a:solidFill>
              </a:rPr>
              <a:t>Apply our delta to the effect size (or any MNAR adjustment)</a:t>
            </a:r>
          </a:p>
          <a:p>
            <a:pPr marL="939800" lvl="1" indent="-342900">
              <a:buClr>
                <a:srgbClr val="6A0A1F"/>
              </a:buClr>
              <a:buFont typeface="+mj-lt"/>
              <a:buAutoNum type="arabicPeriod"/>
            </a:pPr>
            <a:r>
              <a:rPr lang="en-US" dirty="0">
                <a:solidFill>
                  <a:schemeClr val="tx1"/>
                </a:solidFill>
              </a:rPr>
              <a:t>Impute missing data 100 times with the different parameter estimates</a:t>
            </a:r>
          </a:p>
          <a:p>
            <a:pPr marL="939800" lvl="1" indent="-342900">
              <a:buClr>
                <a:srgbClr val="6A0A1F"/>
              </a:buClr>
              <a:buFont typeface="+mj-lt"/>
              <a:buAutoNum type="arabicPeriod"/>
            </a:pPr>
            <a:r>
              <a:rPr lang="en-US" dirty="0" err="1">
                <a:solidFill>
                  <a:schemeClr val="tx1"/>
                </a:solidFill>
              </a:rPr>
              <a:t>Analyse</a:t>
            </a:r>
            <a:r>
              <a:rPr lang="en-US" dirty="0">
                <a:solidFill>
                  <a:schemeClr val="tx1"/>
                </a:solidFill>
              </a:rPr>
              <a:t> our 100 new datasets individual </a:t>
            </a:r>
          </a:p>
          <a:p>
            <a:pPr marL="939800" lvl="1" indent="-342900">
              <a:buClr>
                <a:srgbClr val="6A0A1F"/>
              </a:buClr>
              <a:buFont typeface="+mj-lt"/>
              <a:buAutoNum type="arabicPeriod"/>
            </a:pPr>
            <a:r>
              <a:rPr lang="en-US" dirty="0">
                <a:solidFill>
                  <a:schemeClr val="tx1"/>
                </a:solidFill>
              </a:rPr>
              <a:t>Combine the results usings Rubin’s rules (PROC MIANALYZE)</a:t>
            </a: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Multiple imputation – Tipping point analysis</a:t>
            </a:r>
            <a:endParaRPr lang="en-AU" dirty="0"/>
          </a:p>
        </p:txBody>
      </p:sp>
      <p:sp>
        <p:nvSpPr>
          <p:cNvPr id="4" name="Rectangle 3">
            <a:extLst>
              <a:ext uri="{FF2B5EF4-FFF2-40B4-BE49-F238E27FC236}">
                <a16:creationId xmlns:a16="http://schemas.microsoft.com/office/drawing/2014/main" id="{CB7513FB-93F3-0615-76FE-50373AEF5F42}"/>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96337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Results - MI– Tipping point analysis</a:t>
            </a:r>
            <a:endParaRPr lang="en-AU" dirty="0"/>
          </a:p>
        </p:txBody>
      </p:sp>
      <p:graphicFrame>
        <p:nvGraphicFramePr>
          <p:cNvPr id="4" name="Table 3">
            <a:extLst>
              <a:ext uri="{FF2B5EF4-FFF2-40B4-BE49-F238E27FC236}">
                <a16:creationId xmlns:a16="http://schemas.microsoft.com/office/drawing/2014/main" id="{464643BB-791C-802F-5C94-1C7488493B7B}"/>
              </a:ext>
            </a:extLst>
          </p:cNvPr>
          <p:cNvGraphicFramePr>
            <a:graphicFrameLocks noGrp="1"/>
          </p:cNvGraphicFramePr>
          <p:nvPr>
            <p:extLst>
              <p:ext uri="{D42A27DB-BD31-4B8C-83A1-F6EECF244321}">
                <p14:modId xmlns:p14="http://schemas.microsoft.com/office/powerpoint/2010/main" val="1659246601"/>
              </p:ext>
            </p:extLst>
          </p:nvPr>
        </p:nvGraphicFramePr>
        <p:xfrm>
          <a:off x="795540" y="1075265"/>
          <a:ext cx="7768081" cy="3564469"/>
        </p:xfrm>
        <a:graphic>
          <a:graphicData uri="http://schemas.openxmlformats.org/drawingml/2006/table">
            <a:tbl>
              <a:tblPr firstRow="1" firstCol="1" bandRow="1">
                <a:tableStyleId>{F5AB1C69-6EDB-4FF4-983F-18BD219EF322}</a:tableStyleId>
              </a:tblPr>
              <a:tblGrid>
                <a:gridCol w="817739">
                  <a:extLst>
                    <a:ext uri="{9D8B030D-6E8A-4147-A177-3AD203B41FA5}">
                      <a16:colId xmlns:a16="http://schemas.microsoft.com/office/drawing/2014/main" val="3369688355"/>
                    </a:ext>
                  </a:extLst>
                </a:gridCol>
                <a:gridCol w="992906">
                  <a:extLst>
                    <a:ext uri="{9D8B030D-6E8A-4147-A177-3AD203B41FA5}">
                      <a16:colId xmlns:a16="http://schemas.microsoft.com/office/drawing/2014/main" val="3993706305"/>
                    </a:ext>
                  </a:extLst>
                </a:gridCol>
                <a:gridCol w="992906">
                  <a:extLst>
                    <a:ext uri="{9D8B030D-6E8A-4147-A177-3AD203B41FA5}">
                      <a16:colId xmlns:a16="http://schemas.microsoft.com/office/drawing/2014/main" val="3851208681"/>
                    </a:ext>
                  </a:extLst>
                </a:gridCol>
                <a:gridCol w="992906">
                  <a:extLst>
                    <a:ext uri="{9D8B030D-6E8A-4147-A177-3AD203B41FA5}">
                      <a16:colId xmlns:a16="http://schemas.microsoft.com/office/drawing/2014/main" val="1430982357"/>
                    </a:ext>
                  </a:extLst>
                </a:gridCol>
                <a:gridCol w="992906">
                  <a:extLst>
                    <a:ext uri="{9D8B030D-6E8A-4147-A177-3AD203B41FA5}">
                      <a16:colId xmlns:a16="http://schemas.microsoft.com/office/drawing/2014/main" val="3913724780"/>
                    </a:ext>
                  </a:extLst>
                </a:gridCol>
                <a:gridCol w="992906">
                  <a:extLst>
                    <a:ext uri="{9D8B030D-6E8A-4147-A177-3AD203B41FA5}">
                      <a16:colId xmlns:a16="http://schemas.microsoft.com/office/drawing/2014/main" val="186195244"/>
                    </a:ext>
                  </a:extLst>
                </a:gridCol>
                <a:gridCol w="992906">
                  <a:extLst>
                    <a:ext uri="{9D8B030D-6E8A-4147-A177-3AD203B41FA5}">
                      <a16:colId xmlns:a16="http://schemas.microsoft.com/office/drawing/2014/main" val="3073055190"/>
                    </a:ext>
                  </a:extLst>
                </a:gridCol>
                <a:gridCol w="992906">
                  <a:extLst>
                    <a:ext uri="{9D8B030D-6E8A-4147-A177-3AD203B41FA5}">
                      <a16:colId xmlns:a16="http://schemas.microsoft.com/office/drawing/2014/main" val="3974969724"/>
                    </a:ext>
                  </a:extLst>
                </a:gridCol>
              </a:tblGrid>
              <a:tr h="422145">
                <a:tc>
                  <a:txBody>
                    <a:bodyPr/>
                    <a:lstStyle/>
                    <a:p>
                      <a:pPr marL="12700" marR="12700" algn="ctr">
                        <a:lnSpc>
                          <a:spcPct val="107000"/>
                        </a:lnSpc>
                        <a:spcBef>
                          <a:spcPts val="100"/>
                        </a:spcBef>
                        <a:spcAft>
                          <a:spcPts val="100"/>
                        </a:spcAft>
                      </a:pPr>
                      <a:r>
                        <a:rPr lang="en-GB" sz="1200" dirty="0">
                          <a:effectLst/>
                        </a:rPr>
                        <a:t> </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gridSpan="7">
                  <a:txBody>
                    <a:bodyPr/>
                    <a:lstStyle/>
                    <a:p>
                      <a:pPr marL="12700" marR="12700" algn="ctr">
                        <a:lnSpc>
                          <a:spcPct val="107000"/>
                        </a:lnSpc>
                        <a:spcBef>
                          <a:spcPts val="100"/>
                        </a:spcBef>
                        <a:spcAft>
                          <a:spcPts val="100"/>
                        </a:spcAft>
                      </a:pPr>
                      <a:r>
                        <a:rPr lang="en-GB" sz="1200" dirty="0">
                          <a:effectLst/>
                        </a:rPr>
                        <a:t>Active (delta)</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988316115"/>
                  </a:ext>
                </a:extLst>
              </a:tr>
              <a:tr h="422145">
                <a:tc>
                  <a:txBody>
                    <a:bodyPr/>
                    <a:lstStyle/>
                    <a:p>
                      <a:pPr marL="12700" marR="12700" algn="ctr">
                        <a:lnSpc>
                          <a:spcPct val="107000"/>
                        </a:lnSpc>
                        <a:spcBef>
                          <a:spcPts val="100"/>
                        </a:spcBef>
                        <a:spcAft>
                          <a:spcPts val="600"/>
                        </a:spcAft>
                      </a:pPr>
                      <a:r>
                        <a:rPr lang="en-GB" sz="1200" dirty="0">
                          <a:effectLst/>
                        </a:rPr>
                        <a:t>Placebo (delta)</a:t>
                      </a:r>
                      <a:endParaRPr lang="en-AU"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nchor="b"/>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0.25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0.75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1.25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tc>
                  <a:txBody>
                    <a:bodyPr/>
                    <a:lstStyle/>
                    <a:p>
                      <a:pPr marL="12700" marR="12700" algn="ctr">
                        <a:lnSpc>
                          <a:spcPct val="107000"/>
                        </a:lnSpc>
                        <a:spcBef>
                          <a:spcPts val="100"/>
                        </a:spcBef>
                        <a:spcAft>
                          <a:spcPts val="600"/>
                        </a:spcAft>
                      </a:pPr>
                      <a:r>
                        <a:rPr lang="en-GB" sz="1200" b="1" i="0" u="none" strike="noStrike" cap="none" dirty="0">
                          <a:solidFill>
                            <a:schemeClr val="lt1"/>
                          </a:solidFill>
                          <a:effectLst/>
                          <a:latin typeface="+mn-lt"/>
                          <a:ea typeface="+mn-ea"/>
                          <a:cs typeface="+mn-cs"/>
                          <a:sym typeface="Arial"/>
                        </a:rPr>
                        <a:t>1.5</a:t>
                      </a:r>
                      <a:endParaRPr lang="en-AU" sz="1200" b="1" i="0" u="none" strike="noStrike" cap="none" dirty="0">
                        <a:solidFill>
                          <a:schemeClr val="lt1"/>
                        </a:solidFill>
                        <a:effectLst/>
                        <a:latin typeface="+mn-lt"/>
                        <a:ea typeface="+mn-ea"/>
                        <a:cs typeface="+mn-cs"/>
                        <a:sym typeface="Arial"/>
                      </a:endParaRPr>
                    </a:p>
                  </a:txBody>
                  <a:tcPr marL="12700" marR="12700" marT="12700" marB="12700" anchor="b">
                    <a:solidFill>
                      <a:srgbClr val="78909C"/>
                    </a:solidFill>
                  </a:tcPr>
                </a:tc>
                <a:extLst>
                  <a:ext uri="{0D108BD9-81ED-4DB2-BD59-A6C34878D82A}">
                    <a16:rowId xmlns:a16="http://schemas.microsoft.com/office/drawing/2014/main" val="2608958441"/>
                  </a:ext>
                </a:extLst>
              </a:tr>
              <a:tr h="388597">
                <a:tc>
                  <a:txBody>
                    <a:bodyPr/>
                    <a:lstStyle/>
                    <a:p>
                      <a:pPr marL="12700" marR="12700" algn="ctr">
                        <a:lnSpc>
                          <a:spcPct val="150000"/>
                        </a:lnSpc>
                        <a:spcBef>
                          <a:spcPts val="100"/>
                        </a:spcBef>
                        <a:spcAft>
                          <a:spcPts val="100"/>
                        </a:spcAft>
                      </a:pPr>
                      <a:r>
                        <a:rPr lang="en-GB" sz="1200" dirty="0">
                          <a:effectLst/>
                        </a:rPr>
                        <a:t>0</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0.67 ( 0.43)</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0.69 ( 0.43)</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0.70 ( 0.45)</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0.72 ( 0.46)</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0.75 ( 0.49)</a:t>
                      </a:r>
                    </a:p>
                  </a:txBody>
                  <a:tcPr marL="57150" marR="57150" marT="28575" marB="28575">
                    <a:solidFill>
                      <a:srgbClr val="FF5050"/>
                    </a:solidFill>
                  </a:tcPr>
                </a:tc>
                <a:tc>
                  <a:txBody>
                    <a:bodyPr/>
                    <a:lstStyle/>
                    <a:p>
                      <a:pPr algn="ctr" fontAlgn="t">
                        <a:lnSpc>
                          <a:spcPct val="150000"/>
                        </a:lnSpc>
                      </a:pPr>
                      <a:r>
                        <a:rPr lang="en-AU" sz="1200" b="0" i="0">
                          <a:solidFill>
                            <a:srgbClr val="000000"/>
                          </a:solidFill>
                          <a:effectLst/>
                          <a:latin typeface="Arial" panose="020B0604020202020204" pitchFamily="34" charset="0"/>
                        </a:rPr>
                        <a:t>0.78 ( 0.53)</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0.84 ( 0.58)</a:t>
                      </a:r>
                    </a:p>
                  </a:txBody>
                  <a:tcPr marL="57150" marR="57150" marT="28575" marB="28575">
                    <a:solidFill>
                      <a:srgbClr val="FF5050"/>
                    </a:solidFill>
                  </a:tcPr>
                </a:tc>
                <a:extLst>
                  <a:ext uri="{0D108BD9-81ED-4DB2-BD59-A6C34878D82A}">
                    <a16:rowId xmlns:a16="http://schemas.microsoft.com/office/drawing/2014/main" val="771172897"/>
                  </a:ext>
                </a:extLst>
              </a:tr>
              <a:tr h="388597">
                <a:tc>
                  <a:txBody>
                    <a:bodyPr/>
                    <a:lstStyle/>
                    <a:p>
                      <a:pPr marL="12700" marR="12700" algn="ctr">
                        <a:lnSpc>
                          <a:spcPct val="150000"/>
                        </a:lnSpc>
                        <a:spcBef>
                          <a:spcPts val="100"/>
                        </a:spcBef>
                        <a:spcAft>
                          <a:spcPts val="100"/>
                        </a:spcAft>
                      </a:pPr>
                      <a:r>
                        <a:rPr lang="en-GB" sz="1200" dirty="0">
                          <a:effectLst/>
                        </a:rPr>
                        <a:t>-0.25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0.68 ( 0.43)</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0.69 ( 0.44)</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0.71 ( 0.45)</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0.73 ( 0.47)</a:t>
                      </a:r>
                    </a:p>
                  </a:txBody>
                  <a:tcPr marL="57150" marR="57150" marT="28575" marB="28575">
                    <a:solidFill>
                      <a:srgbClr val="FF5050"/>
                    </a:solidFill>
                  </a:tcPr>
                </a:tc>
                <a:tc>
                  <a:txBody>
                    <a:bodyPr/>
                    <a:lstStyle/>
                    <a:p>
                      <a:pPr algn="ctr" fontAlgn="t">
                        <a:lnSpc>
                          <a:spcPct val="150000"/>
                        </a:lnSpc>
                      </a:pPr>
                      <a:r>
                        <a:rPr lang="en-AU" sz="1200" b="0" i="0">
                          <a:solidFill>
                            <a:srgbClr val="000000"/>
                          </a:solidFill>
                          <a:effectLst/>
                          <a:latin typeface="Arial" panose="020B0604020202020204" pitchFamily="34" charset="0"/>
                        </a:rPr>
                        <a:t>0.76 ( 0.49)</a:t>
                      </a:r>
                    </a:p>
                  </a:txBody>
                  <a:tcPr marL="57150" marR="57150" marT="28575" marB="28575">
                    <a:solidFill>
                      <a:srgbClr val="FF5050"/>
                    </a:solidFill>
                  </a:tcPr>
                </a:tc>
                <a:tc>
                  <a:txBody>
                    <a:bodyPr/>
                    <a:lstStyle/>
                    <a:p>
                      <a:pPr algn="ctr" fontAlgn="t">
                        <a:lnSpc>
                          <a:spcPct val="150000"/>
                        </a:lnSpc>
                      </a:pPr>
                      <a:r>
                        <a:rPr lang="en-AU" sz="1200" b="0" i="0">
                          <a:solidFill>
                            <a:srgbClr val="000000"/>
                          </a:solidFill>
                          <a:effectLst/>
                          <a:latin typeface="Arial" panose="020B0604020202020204" pitchFamily="34" charset="0"/>
                        </a:rPr>
                        <a:t>0.79 ( 0.53)</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0.85 ( 0.58)</a:t>
                      </a:r>
                    </a:p>
                  </a:txBody>
                  <a:tcPr marL="57150" marR="57150" marT="28575" marB="28575">
                    <a:solidFill>
                      <a:srgbClr val="FF5050"/>
                    </a:solidFill>
                  </a:tcPr>
                </a:tc>
                <a:extLst>
                  <a:ext uri="{0D108BD9-81ED-4DB2-BD59-A6C34878D82A}">
                    <a16:rowId xmlns:a16="http://schemas.microsoft.com/office/drawing/2014/main" val="548974950"/>
                  </a:ext>
                </a:extLst>
              </a:tr>
              <a:tr h="388597">
                <a:tc>
                  <a:txBody>
                    <a:bodyPr/>
                    <a:lstStyle/>
                    <a:p>
                      <a:pPr marL="12700" marR="12700" algn="ctr">
                        <a:lnSpc>
                          <a:spcPct val="150000"/>
                        </a:lnSpc>
                        <a:spcBef>
                          <a:spcPts val="100"/>
                        </a:spcBef>
                        <a:spcAft>
                          <a:spcPts val="100"/>
                        </a:spcAft>
                      </a:pPr>
                      <a:r>
                        <a:rPr lang="en-GB" sz="1200" dirty="0">
                          <a:effectLst/>
                        </a:rPr>
                        <a:t>-0.5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0.68 ( 0.43)</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0.70 ( 0.44)</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0.71 ( 0.45)</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0.74 ( 0.47)</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0.76 ( 0.50)</a:t>
                      </a:r>
                    </a:p>
                  </a:txBody>
                  <a:tcPr marL="57150" marR="57150" marT="28575" marB="28575">
                    <a:solidFill>
                      <a:srgbClr val="FF5050"/>
                    </a:solidFill>
                  </a:tcPr>
                </a:tc>
                <a:tc>
                  <a:txBody>
                    <a:bodyPr/>
                    <a:lstStyle/>
                    <a:p>
                      <a:pPr algn="ctr" fontAlgn="t">
                        <a:lnSpc>
                          <a:spcPct val="150000"/>
                        </a:lnSpc>
                      </a:pPr>
                      <a:r>
                        <a:rPr lang="en-AU" sz="1200" b="0" i="0">
                          <a:solidFill>
                            <a:srgbClr val="000000"/>
                          </a:solidFill>
                          <a:effectLst/>
                          <a:latin typeface="Arial" panose="020B0604020202020204" pitchFamily="34" charset="0"/>
                        </a:rPr>
                        <a:t>0.80 ( 0.54)</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0.85 ( 0.59)</a:t>
                      </a:r>
                    </a:p>
                  </a:txBody>
                  <a:tcPr marL="57150" marR="57150" marT="28575" marB="28575">
                    <a:solidFill>
                      <a:srgbClr val="FF5050"/>
                    </a:solidFill>
                  </a:tcPr>
                </a:tc>
                <a:extLst>
                  <a:ext uri="{0D108BD9-81ED-4DB2-BD59-A6C34878D82A}">
                    <a16:rowId xmlns:a16="http://schemas.microsoft.com/office/drawing/2014/main" val="4170150270"/>
                  </a:ext>
                </a:extLst>
              </a:tr>
              <a:tr h="388597">
                <a:tc>
                  <a:txBody>
                    <a:bodyPr/>
                    <a:lstStyle/>
                    <a:p>
                      <a:pPr marL="12700" marR="12700" algn="ctr">
                        <a:lnSpc>
                          <a:spcPct val="150000"/>
                        </a:lnSpc>
                        <a:spcBef>
                          <a:spcPts val="100"/>
                        </a:spcBef>
                        <a:spcAft>
                          <a:spcPts val="100"/>
                        </a:spcAft>
                      </a:pPr>
                      <a:r>
                        <a:rPr lang="en-GB" sz="1200" dirty="0">
                          <a:effectLst/>
                        </a:rPr>
                        <a:t>-0.75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0.69 ( 0.44)</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0.70 ( 0.44)</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0.72 ( 0.46)</a:t>
                      </a:r>
                    </a:p>
                  </a:txBody>
                  <a:tcPr marL="57150" marR="57150" marT="28575" marB="28575">
                    <a:solidFill>
                      <a:srgbClr val="00FA0C"/>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0.74 ( 0.47)</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0.77 ( 0.50)</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0.80 ( 0.54)</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0.86 ( 0.59)</a:t>
                      </a:r>
                    </a:p>
                  </a:txBody>
                  <a:tcPr marL="57150" marR="57150" marT="28575" marB="28575">
                    <a:solidFill>
                      <a:srgbClr val="FF5050"/>
                    </a:solidFill>
                  </a:tcPr>
                </a:tc>
                <a:extLst>
                  <a:ext uri="{0D108BD9-81ED-4DB2-BD59-A6C34878D82A}">
                    <a16:rowId xmlns:a16="http://schemas.microsoft.com/office/drawing/2014/main" val="2529678181"/>
                  </a:ext>
                </a:extLst>
              </a:tr>
              <a:tr h="388597">
                <a:tc>
                  <a:txBody>
                    <a:bodyPr/>
                    <a:lstStyle/>
                    <a:p>
                      <a:pPr marL="12700" marR="12700" algn="ctr">
                        <a:lnSpc>
                          <a:spcPct val="150000"/>
                        </a:lnSpc>
                        <a:spcBef>
                          <a:spcPts val="100"/>
                        </a:spcBef>
                        <a:spcAft>
                          <a:spcPts val="100"/>
                        </a:spcAft>
                      </a:pPr>
                      <a:r>
                        <a:rPr lang="en-GB" sz="1200" dirty="0">
                          <a:effectLst/>
                        </a:rPr>
                        <a:t>-1</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0.69 ( 0.44)</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0.70 ( 0.45)</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0.72 ( 0.46)</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0.74 ( 0.48)</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0.77 ( 0.50)</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0.80 ( 0.54)</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0.86 ( 0.59)</a:t>
                      </a:r>
                    </a:p>
                  </a:txBody>
                  <a:tcPr marL="57150" marR="57150" marT="28575" marB="28575">
                    <a:solidFill>
                      <a:srgbClr val="FF5050"/>
                    </a:solidFill>
                  </a:tcPr>
                </a:tc>
                <a:extLst>
                  <a:ext uri="{0D108BD9-81ED-4DB2-BD59-A6C34878D82A}">
                    <a16:rowId xmlns:a16="http://schemas.microsoft.com/office/drawing/2014/main" val="58874601"/>
                  </a:ext>
                </a:extLst>
              </a:tr>
              <a:tr h="388597">
                <a:tc>
                  <a:txBody>
                    <a:bodyPr/>
                    <a:lstStyle/>
                    <a:p>
                      <a:pPr marL="12700" marR="12700" algn="ctr">
                        <a:lnSpc>
                          <a:spcPct val="150000"/>
                        </a:lnSpc>
                        <a:spcBef>
                          <a:spcPts val="100"/>
                        </a:spcBef>
                        <a:spcAft>
                          <a:spcPts val="100"/>
                        </a:spcAft>
                      </a:pPr>
                      <a:r>
                        <a:rPr lang="en-GB" sz="1200" dirty="0">
                          <a:effectLst/>
                        </a:rPr>
                        <a:t>-1.25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0.69 ( 0.44)</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0.71 ( 0.45)</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0.72 ( 0.46)</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0.75 ( 0.48)</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0.77 ( 0.50)</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0.81 ( 0.54)</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0.86 ( 0.60)</a:t>
                      </a:r>
                    </a:p>
                  </a:txBody>
                  <a:tcPr marL="57150" marR="57150" marT="28575" marB="28575">
                    <a:solidFill>
                      <a:srgbClr val="FF5050"/>
                    </a:solidFill>
                  </a:tcPr>
                </a:tc>
                <a:extLst>
                  <a:ext uri="{0D108BD9-81ED-4DB2-BD59-A6C34878D82A}">
                    <a16:rowId xmlns:a16="http://schemas.microsoft.com/office/drawing/2014/main" val="2581941752"/>
                  </a:ext>
                </a:extLst>
              </a:tr>
              <a:tr h="388597">
                <a:tc>
                  <a:txBody>
                    <a:bodyPr/>
                    <a:lstStyle/>
                    <a:p>
                      <a:pPr marL="12700" marR="12700" algn="ctr">
                        <a:lnSpc>
                          <a:spcPct val="150000"/>
                        </a:lnSpc>
                        <a:spcBef>
                          <a:spcPts val="100"/>
                        </a:spcBef>
                        <a:spcAft>
                          <a:spcPts val="100"/>
                        </a:spcAft>
                      </a:pPr>
                      <a:r>
                        <a:rPr lang="en-GB" sz="1200" dirty="0">
                          <a:effectLst/>
                        </a:rPr>
                        <a:t>-1.5</a:t>
                      </a:r>
                      <a:endParaRPr lang="en-AU"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2700" marR="12700" marT="12700" marB="12700"/>
                </a:tc>
                <a:tc>
                  <a:txBody>
                    <a:bodyPr/>
                    <a:lstStyle/>
                    <a:p>
                      <a:pPr algn="ctr" fontAlgn="t">
                        <a:lnSpc>
                          <a:spcPct val="150000"/>
                        </a:lnSpc>
                      </a:pPr>
                      <a:r>
                        <a:rPr lang="en-AU" sz="1200" b="0" i="0" dirty="0">
                          <a:solidFill>
                            <a:srgbClr val="000000"/>
                          </a:solidFill>
                          <a:effectLst/>
                          <a:latin typeface="Arial" panose="020B0604020202020204" pitchFamily="34" charset="0"/>
                        </a:rPr>
                        <a:t>0.69 ( 0.44)</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0.71 ( 0.45)</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0.72 ( 0.46)</a:t>
                      </a:r>
                    </a:p>
                  </a:txBody>
                  <a:tcPr marL="57150" marR="57150" marT="28575" marB="28575">
                    <a:solidFill>
                      <a:srgbClr val="00FA0C"/>
                    </a:solidFill>
                  </a:tcPr>
                </a:tc>
                <a:tc>
                  <a:txBody>
                    <a:bodyPr/>
                    <a:lstStyle/>
                    <a:p>
                      <a:pPr algn="ctr" fontAlgn="t">
                        <a:lnSpc>
                          <a:spcPct val="150000"/>
                        </a:lnSpc>
                      </a:pPr>
                      <a:r>
                        <a:rPr lang="en-AU" sz="1200" b="0" i="0">
                          <a:solidFill>
                            <a:srgbClr val="000000"/>
                          </a:solidFill>
                          <a:effectLst/>
                          <a:latin typeface="Arial" panose="020B0604020202020204" pitchFamily="34" charset="0"/>
                        </a:rPr>
                        <a:t>0.75 ( 0.48)</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0.77 ( 0.51)</a:t>
                      </a:r>
                    </a:p>
                  </a:txBody>
                  <a:tcPr marL="57150" marR="57150" marT="28575" marB="28575">
                    <a:solidFill>
                      <a:srgbClr val="FF5050"/>
                    </a:solidFill>
                  </a:tcPr>
                </a:tc>
                <a:tc>
                  <a:txBody>
                    <a:bodyPr/>
                    <a:lstStyle/>
                    <a:p>
                      <a:pPr algn="ctr" fontAlgn="t">
                        <a:lnSpc>
                          <a:spcPct val="150000"/>
                        </a:lnSpc>
                      </a:pPr>
                      <a:r>
                        <a:rPr lang="en-AU" sz="1200" b="0" i="0">
                          <a:solidFill>
                            <a:srgbClr val="000000"/>
                          </a:solidFill>
                          <a:effectLst/>
                          <a:latin typeface="Arial" panose="020B0604020202020204" pitchFamily="34" charset="0"/>
                        </a:rPr>
                        <a:t>0.81 ( 0.54)</a:t>
                      </a:r>
                    </a:p>
                  </a:txBody>
                  <a:tcPr marL="57150" marR="57150" marT="28575" marB="28575">
                    <a:solidFill>
                      <a:srgbClr val="FF5050"/>
                    </a:solidFill>
                  </a:tcPr>
                </a:tc>
                <a:tc>
                  <a:txBody>
                    <a:bodyPr/>
                    <a:lstStyle/>
                    <a:p>
                      <a:pPr algn="ctr" fontAlgn="t">
                        <a:lnSpc>
                          <a:spcPct val="150000"/>
                        </a:lnSpc>
                      </a:pPr>
                      <a:r>
                        <a:rPr lang="en-AU" sz="1200" b="0" i="0" dirty="0">
                          <a:solidFill>
                            <a:srgbClr val="000000"/>
                          </a:solidFill>
                          <a:effectLst/>
                          <a:latin typeface="Arial" panose="020B0604020202020204" pitchFamily="34" charset="0"/>
                        </a:rPr>
                        <a:t>0.87 ( 0.60)</a:t>
                      </a:r>
                    </a:p>
                  </a:txBody>
                  <a:tcPr marL="57150" marR="57150" marT="28575" marB="28575">
                    <a:solidFill>
                      <a:srgbClr val="FF5050"/>
                    </a:solidFill>
                  </a:tcPr>
                </a:tc>
                <a:extLst>
                  <a:ext uri="{0D108BD9-81ED-4DB2-BD59-A6C34878D82A}">
                    <a16:rowId xmlns:a16="http://schemas.microsoft.com/office/drawing/2014/main" val="695720073"/>
                  </a:ext>
                </a:extLst>
              </a:tr>
            </a:tbl>
          </a:graphicData>
        </a:graphic>
      </p:graphicFrame>
      <p:sp>
        <p:nvSpPr>
          <p:cNvPr id="5" name="Rectangle 4">
            <a:extLst>
              <a:ext uri="{FF2B5EF4-FFF2-40B4-BE49-F238E27FC236}">
                <a16:creationId xmlns:a16="http://schemas.microsoft.com/office/drawing/2014/main" id="{B000BA1F-D9C1-58BB-3319-B1E11EFA89BD}"/>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09915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1440DD-1961-12A4-73BB-1F2B543D8B5A}"/>
              </a:ext>
            </a:extLst>
          </p:cNvPr>
          <p:cNvPicPr>
            <a:picLocks noChangeAspect="1"/>
          </p:cNvPicPr>
          <p:nvPr/>
        </p:nvPicPr>
        <p:blipFill>
          <a:blip r:embed="rId3"/>
          <a:stretch>
            <a:fillRect/>
          </a:stretch>
        </p:blipFill>
        <p:spPr>
          <a:xfrm>
            <a:off x="2269065" y="114300"/>
            <a:ext cx="5952227" cy="2743200"/>
          </a:xfrm>
          <a:prstGeom prst="rect">
            <a:avLst/>
          </a:prstGeom>
        </p:spPr>
      </p:pic>
      <p:sp>
        <p:nvSpPr>
          <p:cNvPr id="12" name="Rectangle 11">
            <a:extLst>
              <a:ext uri="{FF2B5EF4-FFF2-40B4-BE49-F238E27FC236}">
                <a16:creationId xmlns:a16="http://schemas.microsoft.com/office/drawing/2014/main" id="{EDDE1D1B-CB48-2CF4-C4D4-1F66504C11A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8AC7F6CE-1991-3BA3-6BD9-442F21B77FE7}"/>
              </a:ext>
            </a:extLst>
          </p:cNvPr>
          <p:cNvSpPr txBox="1"/>
          <p:nvPr/>
        </p:nvSpPr>
        <p:spPr>
          <a:xfrm>
            <a:off x="482600" y="1457926"/>
            <a:ext cx="1693334" cy="307777"/>
          </a:xfrm>
          <a:prstGeom prst="rect">
            <a:avLst/>
          </a:prstGeom>
          <a:noFill/>
        </p:spPr>
        <p:txBody>
          <a:bodyPr wrap="square" rtlCol="0">
            <a:spAutoFit/>
          </a:bodyPr>
          <a:lstStyle/>
          <a:p>
            <a:r>
              <a:rPr lang="en-US" dirty="0"/>
              <a:t>Multiple imputation</a:t>
            </a:r>
            <a:endParaRPr lang="en-AU" dirty="0"/>
          </a:p>
        </p:txBody>
      </p:sp>
      <p:sp>
        <p:nvSpPr>
          <p:cNvPr id="11" name="TextBox 10">
            <a:extLst>
              <a:ext uri="{FF2B5EF4-FFF2-40B4-BE49-F238E27FC236}">
                <a16:creationId xmlns:a16="http://schemas.microsoft.com/office/drawing/2014/main" id="{19002C7A-604D-9B70-FFCA-78B51068B01B}"/>
              </a:ext>
            </a:extLst>
          </p:cNvPr>
          <p:cNvSpPr txBox="1"/>
          <p:nvPr/>
        </p:nvSpPr>
        <p:spPr>
          <a:xfrm>
            <a:off x="516467" y="4304288"/>
            <a:ext cx="1625600" cy="307777"/>
          </a:xfrm>
          <a:prstGeom prst="rect">
            <a:avLst/>
          </a:prstGeom>
          <a:noFill/>
        </p:spPr>
        <p:txBody>
          <a:bodyPr wrap="square" rtlCol="0">
            <a:spAutoFit/>
          </a:bodyPr>
          <a:lstStyle/>
          <a:p>
            <a:r>
              <a:rPr lang="en-US" dirty="0"/>
              <a:t>Single imputation</a:t>
            </a:r>
            <a:endParaRPr lang="en-AU" dirty="0"/>
          </a:p>
        </p:txBody>
      </p:sp>
      <p:pic>
        <p:nvPicPr>
          <p:cNvPr id="7" name="Picture 6">
            <a:extLst>
              <a:ext uri="{FF2B5EF4-FFF2-40B4-BE49-F238E27FC236}">
                <a16:creationId xmlns:a16="http://schemas.microsoft.com/office/drawing/2014/main" id="{BAF66372-1928-40A3-8945-6D2FADD58CBB}"/>
              </a:ext>
            </a:extLst>
          </p:cNvPr>
          <p:cNvPicPr>
            <a:picLocks noChangeAspect="1"/>
          </p:cNvPicPr>
          <p:nvPr/>
        </p:nvPicPr>
        <p:blipFill>
          <a:blip r:embed="rId4"/>
          <a:stretch>
            <a:fillRect/>
          </a:stretch>
        </p:blipFill>
        <p:spPr>
          <a:xfrm>
            <a:off x="2269065" y="2963371"/>
            <a:ext cx="5883355" cy="2681835"/>
          </a:xfrm>
          <a:prstGeom prst="rect">
            <a:avLst/>
          </a:prstGeom>
        </p:spPr>
      </p:pic>
    </p:spTree>
    <p:extLst>
      <p:ext uri="{BB962C8B-B14F-4D97-AF65-F5344CB8AC3E}">
        <p14:creationId xmlns:p14="http://schemas.microsoft.com/office/powerpoint/2010/main" val="3683888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1440DD-1961-12A4-73BB-1F2B543D8B5A}"/>
              </a:ext>
            </a:extLst>
          </p:cNvPr>
          <p:cNvPicPr>
            <a:picLocks noChangeAspect="1"/>
          </p:cNvPicPr>
          <p:nvPr/>
        </p:nvPicPr>
        <p:blipFill>
          <a:blip r:embed="rId3"/>
          <a:stretch>
            <a:fillRect/>
          </a:stretch>
        </p:blipFill>
        <p:spPr>
          <a:xfrm>
            <a:off x="2269065" y="114300"/>
            <a:ext cx="5952227" cy="2743200"/>
          </a:xfrm>
          <a:prstGeom prst="rect">
            <a:avLst/>
          </a:prstGeom>
        </p:spPr>
      </p:pic>
      <p:sp>
        <p:nvSpPr>
          <p:cNvPr id="12" name="Rectangle 11">
            <a:extLst>
              <a:ext uri="{FF2B5EF4-FFF2-40B4-BE49-F238E27FC236}">
                <a16:creationId xmlns:a16="http://schemas.microsoft.com/office/drawing/2014/main" id="{EDDE1D1B-CB48-2CF4-C4D4-1F66504C11A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8AC7F6CE-1991-3BA3-6BD9-442F21B77FE7}"/>
              </a:ext>
            </a:extLst>
          </p:cNvPr>
          <p:cNvSpPr txBox="1"/>
          <p:nvPr/>
        </p:nvSpPr>
        <p:spPr>
          <a:xfrm>
            <a:off x="482600" y="1457926"/>
            <a:ext cx="1693334" cy="307777"/>
          </a:xfrm>
          <a:prstGeom prst="rect">
            <a:avLst/>
          </a:prstGeom>
          <a:noFill/>
        </p:spPr>
        <p:txBody>
          <a:bodyPr wrap="square" rtlCol="0">
            <a:spAutoFit/>
          </a:bodyPr>
          <a:lstStyle/>
          <a:p>
            <a:r>
              <a:rPr lang="en-US" dirty="0"/>
              <a:t>Multiple imputation</a:t>
            </a:r>
            <a:endParaRPr lang="en-AU" dirty="0"/>
          </a:p>
        </p:txBody>
      </p:sp>
      <p:sp>
        <p:nvSpPr>
          <p:cNvPr id="11" name="TextBox 10">
            <a:extLst>
              <a:ext uri="{FF2B5EF4-FFF2-40B4-BE49-F238E27FC236}">
                <a16:creationId xmlns:a16="http://schemas.microsoft.com/office/drawing/2014/main" id="{19002C7A-604D-9B70-FFCA-78B51068B01B}"/>
              </a:ext>
            </a:extLst>
          </p:cNvPr>
          <p:cNvSpPr txBox="1"/>
          <p:nvPr/>
        </p:nvSpPr>
        <p:spPr>
          <a:xfrm>
            <a:off x="516467" y="4304288"/>
            <a:ext cx="1625600" cy="307777"/>
          </a:xfrm>
          <a:prstGeom prst="rect">
            <a:avLst/>
          </a:prstGeom>
          <a:noFill/>
        </p:spPr>
        <p:txBody>
          <a:bodyPr wrap="square" rtlCol="0">
            <a:spAutoFit/>
          </a:bodyPr>
          <a:lstStyle/>
          <a:p>
            <a:r>
              <a:rPr lang="en-US" dirty="0"/>
              <a:t>Expected pattern</a:t>
            </a:r>
            <a:endParaRPr lang="en-AU" dirty="0"/>
          </a:p>
        </p:txBody>
      </p:sp>
      <p:pic>
        <p:nvPicPr>
          <p:cNvPr id="4" name="Picture 3">
            <a:extLst>
              <a:ext uri="{FF2B5EF4-FFF2-40B4-BE49-F238E27FC236}">
                <a16:creationId xmlns:a16="http://schemas.microsoft.com/office/drawing/2014/main" id="{B889A1E3-CDCD-B091-32DF-76267CC09A8D}"/>
              </a:ext>
            </a:extLst>
          </p:cNvPr>
          <p:cNvPicPr>
            <a:picLocks noChangeAspect="1"/>
          </p:cNvPicPr>
          <p:nvPr/>
        </p:nvPicPr>
        <p:blipFill>
          <a:blip r:embed="rId4"/>
          <a:stretch>
            <a:fillRect/>
          </a:stretch>
        </p:blipFill>
        <p:spPr>
          <a:xfrm>
            <a:off x="2269065" y="2932688"/>
            <a:ext cx="5980437" cy="2743200"/>
          </a:xfrm>
          <a:prstGeom prst="rect">
            <a:avLst/>
          </a:prstGeom>
        </p:spPr>
      </p:pic>
    </p:spTree>
    <p:extLst>
      <p:ext uri="{BB962C8B-B14F-4D97-AF65-F5344CB8AC3E}">
        <p14:creationId xmlns:p14="http://schemas.microsoft.com/office/powerpoint/2010/main" val="1803247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7BD4D-633D-43AA-8BC9-2D501CB2A972}"/>
              </a:ext>
            </a:extLst>
          </p:cNvPr>
          <p:cNvSpPr>
            <a:spLocks noGrp="1"/>
          </p:cNvSpPr>
          <p:nvPr>
            <p:ph type="body" idx="1"/>
          </p:nvPr>
        </p:nvSpPr>
        <p:spPr>
          <a:xfrm>
            <a:off x="984262" y="1115395"/>
            <a:ext cx="8070527" cy="3929045"/>
          </a:xfrm>
        </p:spPr>
        <p:txBody>
          <a:bodyPr/>
          <a:lstStyle/>
          <a:p>
            <a:pPr marL="114300" indent="0">
              <a:buClr>
                <a:srgbClr val="6A0A1F"/>
              </a:buClr>
              <a:buNone/>
            </a:pPr>
            <a:r>
              <a:rPr lang="en-US" dirty="0">
                <a:solidFill>
                  <a:schemeClr val="tx1"/>
                </a:solidFill>
              </a:rPr>
              <a:t>Reminder of those links and the key paper</a:t>
            </a:r>
          </a:p>
          <a:p>
            <a:pPr>
              <a:buClr>
                <a:srgbClr val="6A0A1F"/>
              </a:buClr>
              <a:buFont typeface="Arial" panose="020B0604020202020204" pitchFamily="34" charset="0"/>
              <a:buChar char="•"/>
            </a:pPr>
            <a:endParaRPr lang="en-US" dirty="0">
              <a:solidFill>
                <a:schemeClr val="tx1"/>
              </a:solidFill>
            </a:endParaRPr>
          </a:p>
          <a:p>
            <a:pPr>
              <a:buClr>
                <a:srgbClr val="6A0A1F"/>
              </a:buClr>
              <a:buFont typeface="Arial" panose="020B0604020202020204" pitchFamily="34" charset="0"/>
              <a:buChar char="•"/>
            </a:pPr>
            <a:r>
              <a:rPr lang="en-US" dirty="0">
                <a:solidFill>
                  <a:schemeClr val="tx1"/>
                </a:solidFill>
              </a:rPr>
              <a:t>LSHTM Missing data page</a:t>
            </a:r>
          </a:p>
          <a:p>
            <a:pPr lvl="1">
              <a:spcBef>
                <a:spcPts val="0"/>
              </a:spcBef>
              <a:buClr>
                <a:srgbClr val="6A0A1F"/>
              </a:buClr>
              <a:buFont typeface="Arial" panose="020B0604020202020204" pitchFamily="34" charset="0"/>
              <a:buChar char="•"/>
            </a:pPr>
            <a:r>
              <a:rPr lang="en-US" dirty="0">
                <a:solidFill>
                  <a:schemeClr val="tx1"/>
                </a:solidFill>
                <a:hlinkClick r:id="rId3"/>
              </a:rPr>
              <a:t>https://www.lshtm.ac.uk/research/centres-projects-groups/missing-data#dia-missing-data</a:t>
            </a:r>
            <a:r>
              <a:rPr lang="en-US" dirty="0">
                <a:solidFill>
                  <a:schemeClr val="tx1"/>
                </a:solidFill>
              </a:rPr>
              <a:t> </a:t>
            </a:r>
          </a:p>
          <a:p>
            <a:pPr>
              <a:buClr>
                <a:srgbClr val="6A0A1F"/>
              </a:buClr>
              <a:buFont typeface="Arial" panose="020B0604020202020204" pitchFamily="34" charset="0"/>
              <a:buChar char="•"/>
            </a:pPr>
            <a:r>
              <a:rPr lang="en-AU" dirty="0">
                <a:solidFill>
                  <a:schemeClr val="tx1"/>
                </a:solidFill>
              </a:rPr>
              <a:t>The code to recreate the case study</a:t>
            </a:r>
          </a:p>
          <a:p>
            <a:pPr lvl="1">
              <a:spcBef>
                <a:spcPts val="0"/>
              </a:spcBef>
              <a:buClr>
                <a:srgbClr val="6A0A1F"/>
              </a:buClr>
              <a:buFont typeface="Arial" panose="020B0604020202020204" pitchFamily="34" charset="0"/>
              <a:buChar char="•"/>
            </a:pPr>
            <a:r>
              <a:rPr lang="en-AU" dirty="0">
                <a:solidFill>
                  <a:schemeClr val="tx1"/>
                </a:solidFill>
                <a:hlinkClick r:id="rId4"/>
              </a:rPr>
              <a:t>https://github.com/mickfitz170186/SAS-Negative-binomial-clinical-trial-missing-data</a:t>
            </a:r>
            <a:endParaRPr lang="en-AU" dirty="0">
              <a:solidFill>
                <a:schemeClr val="tx1"/>
              </a:solidFill>
            </a:endParaRPr>
          </a:p>
          <a:p>
            <a:pPr lvl="1">
              <a:spcBef>
                <a:spcPts val="0"/>
              </a:spcBef>
              <a:buClr>
                <a:srgbClr val="6A0A1F"/>
              </a:buClr>
              <a:buFont typeface="Arial" panose="020B0604020202020204" pitchFamily="34" charset="0"/>
              <a:buChar char="•"/>
            </a:pPr>
            <a:endParaRPr lang="en-AU" dirty="0">
              <a:solidFill>
                <a:schemeClr val="tx1"/>
              </a:solidFill>
            </a:endParaRPr>
          </a:p>
          <a:p>
            <a:pPr>
              <a:buClr>
                <a:srgbClr val="6A0A1F"/>
              </a:buClr>
              <a:buFont typeface="Arial" panose="020B0604020202020204" pitchFamily="34" charset="0"/>
              <a:buChar char="•"/>
            </a:pPr>
            <a:endParaRPr lang="en-AU" dirty="0">
              <a:solidFill>
                <a:schemeClr val="tx1"/>
              </a:solidFill>
            </a:endParaRPr>
          </a:p>
          <a:p>
            <a:pPr marL="114300" indent="0">
              <a:buClr>
                <a:srgbClr val="6A0A1F"/>
              </a:buClr>
              <a:buNone/>
            </a:pPr>
            <a:r>
              <a:rPr lang="en-AU" b="0" i="0" dirty="0">
                <a:solidFill>
                  <a:srgbClr val="000000"/>
                </a:solidFill>
                <a:effectLst/>
                <a:latin typeface="Open Sans" panose="020B0606030504020204" pitchFamily="34" charset="0"/>
              </a:rPr>
              <a:t>Keene, O.N., Roger, J.H., Hartley, B.F., and Kenward, M.G. (2014). </a:t>
            </a:r>
            <a:r>
              <a:rPr lang="en-AU" b="0" i="1" dirty="0">
                <a:solidFill>
                  <a:srgbClr val="000000"/>
                </a:solidFill>
                <a:effectLst/>
                <a:latin typeface="Open Sans" panose="020B0606030504020204" pitchFamily="34" charset="0"/>
              </a:rPr>
              <a:t>Missing data sensitivity analysis for recurrent event data using controlled imputation</a:t>
            </a:r>
            <a:endParaRPr lang="en-US" dirty="0">
              <a:solidFill>
                <a:schemeClr val="tx1"/>
              </a:solidFill>
            </a:endParaRPr>
          </a:p>
          <a:p>
            <a:pPr>
              <a:buClr>
                <a:srgbClr val="6A0A1F"/>
              </a:buClr>
              <a:buFont typeface="Arial" panose="020B0604020202020204" pitchFamily="34" charset="0"/>
              <a:buChar char="•"/>
            </a:pPr>
            <a:endParaRPr lang="en-AU" dirty="0">
              <a:solidFill>
                <a:schemeClr val="tx1"/>
              </a:solidFill>
            </a:endParaRPr>
          </a:p>
          <a:p>
            <a:pPr>
              <a:buClr>
                <a:srgbClr val="6A0A1F"/>
              </a:buClr>
              <a:buFont typeface="Arial" panose="020B0604020202020204" pitchFamily="34" charset="0"/>
              <a:buChar char="•"/>
            </a:pPr>
            <a:endParaRPr lang="en-AU" dirty="0">
              <a:solidFill>
                <a:schemeClr val="tx1"/>
              </a:solidFill>
            </a:endParaRPr>
          </a:p>
        </p:txBody>
      </p:sp>
      <p:sp>
        <p:nvSpPr>
          <p:cNvPr id="3" name="Title 2">
            <a:extLst>
              <a:ext uri="{FF2B5EF4-FFF2-40B4-BE49-F238E27FC236}">
                <a16:creationId xmlns:a16="http://schemas.microsoft.com/office/drawing/2014/main" id="{E2B33E4F-9B7B-43BC-A90B-FE618A056BDB}"/>
              </a:ext>
            </a:extLst>
          </p:cNvPr>
          <p:cNvSpPr>
            <a:spLocks noGrp="1"/>
          </p:cNvSpPr>
          <p:nvPr>
            <p:ph type="title"/>
          </p:nvPr>
        </p:nvSpPr>
        <p:spPr/>
        <p:txBody>
          <a:bodyPr/>
          <a:lstStyle/>
          <a:p>
            <a:r>
              <a:rPr lang="en-US" dirty="0"/>
              <a:t>Thank you!</a:t>
            </a:r>
            <a:endParaRPr lang="en-AU" dirty="0"/>
          </a:p>
        </p:txBody>
      </p:sp>
      <p:sp>
        <p:nvSpPr>
          <p:cNvPr id="4" name="Rectangle 3">
            <a:extLst>
              <a:ext uri="{FF2B5EF4-FFF2-40B4-BE49-F238E27FC236}">
                <a16:creationId xmlns:a16="http://schemas.microsoft.com/office/drawing/2014/main" id="{576227B3-F34B-51E7-E4AC-7473BC355FF1}"/>
              </a:ext>
            </a:extLst>
          </p:cNvPr>
          <p:cNvSpPr/>
          <p:nvPr/>
        </p:nvSpPr>
        <p:spPr>
          <a:xfrm>
            <a:off x="7662334" y="5080000"/>
            <a:ext cx="1481666" cy="635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id="{4DD387E1-41A9-FA35-B48F-227DD16A6821}"/>
              </a:ext>
            </a:extLst>
          </p:cNvPr>
          <p:cNvPicPr>
            <a:picLocks noChangeAspect="1"/>
          </p:cNvPicPr>
          <p:nvPr/>
        </p:nvPicPr>
        <p:blipFill>
          <a:blip r:embed="rId5"/>
          <a:stretch>
            <a:fillRect/>
          </a:stretch>
        </p:blipFill>
        <p:spPr>
          <a:xfrm>
            <a:off x="3950916" y="5044440"/>
            <a:ext cx="1242168" cy="518205"/>
          </a:xfrm>
          <a:prstGeom prst="rect">
            <a:avLst/>
          </a:prstGeom>
        </p:spPr>
      </p:pic>
    </p:spTree>
    <p:extLst>
      <p:ext uri="{BB962C8B-B14F-4D97-AF65-F5344CB8AC3E}">
        <p14:creationId xmlns:p14="http://schemas.microsoft.com/office/powerpoint/2010/main" val="1063848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6E25-DC3B-4CE8-AC48-E93A5A48DAF2}"/>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373391542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10533</TotalTime>
  <Words>3368</Words>
  <Application>Microsoft Office PowerPoint</Application>
  <PresentationFormat>On-screen Show (16:10)</PresentationFormat>
  <Paragraphs>602</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Roboto Condensed</vt:lpstr>
      <vt:lpstr>Calibri</vt:lpstr>
      <vt:lpstr>Arial</vt:lpstr>
      <vt:lpstr>Open Sans Light</vt:lpstr>
      <vt:lpstr>Open Sans</vt:lpstr>
      <vt:lpstr>Garamond</vt:lpstr>
      <vt:lpstr>Simple Light</vt:lpstr>
      <vt:lpstr>APBG Missing data case study  Michael Fitzgerald 08-Dec-2023</vt:lpstr>
      <vt:lpstr>Credits and Links</vt:lpstr>
      <vt:lpstr>Concepts</vt:lpstr>
      <vt:lpstr>Concepts</vt:lpstr>
      <vt:lpstr>Implicit imputation</vt:lpstr>
      <vt:lpstr>Single imputation</vt:lpstr>
      <vt:lpstr>Multiple imputation</vt:lpstr>
      <vt:lpstr>Pattern mixture models (PMMs)</vt:lpstr>
      <vt:lpstr>The delta method</vt:lpstr>
      <vt:lpstr>Tipping-point analysis</vt:lpstr>
      <vt:lpstr>2-way tipping-point analysis</vt:lpstr>
      <vt:lpstr>Case study</vt:lpstr>
      <vt:lpstr>Case study – Design and endpoint of interest</vt:lpstr>
      <vt:lpstr>Case study – Planned analysis</vt:lpstr>
      <vt:lpstr>Simulation</vt:lpstr>
      <vt:lpstr>Results – Data checks</vt:lpstr>
      <vt:lpstr>Results – Data checks</vt:lpstr>
      <vt:lpstr>Results – Primary analysis</vt:lpstr>
      <vt:lpstr>Results – Single imputation tipping point</vt:lpstr>
      <vt:lpstr>Results – Single imputation tipping point (method 1)</vt:lpstr>
      <vt:lpstr>Results – Single imputation tipping point (method 2)</vt:lpstr>
      <vt:lpstr>Results – Multiple imputation - MAR</vt:lpstr>
      <vt:lpstr>PowerPoint Presentation</vt:lpstr>
      <vt:lpstr>PowerPoint Presentation</vt:lpstr>
      <vt:lpstr>Multiple imputation – Tipping point analysis</vt:lpstr>
      <vt:lpstr>Results - MI– Tipping point analysis</vt:lpstr>
      <vt:lpstr>PowerPoint Presentation</vt:lpstr>
      <vt:lpstr>PowerPoint Presentation</vt:lpstr>
      <vt:lpstr>Thank you!</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Lewis Moores</dc:creator>
  <cp:lastModifiedBy>Michael Fitzgerald</cp:lastModifiedBy>
  <cp:revision>44</cp:revision>
  <dcterms:modified xsi:type="dcterms:W3CDTF">2023-12-08T00:35:35Z</dcterms:modified>
</cp:coreProperties>
</file>